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5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6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8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  <p:sldMasterId id="2147483729" r:id="rId3"/>
    <p:sldMasterId id="2147483754" r:id="rId4"/>
    <p:sldMasterId id="2147483768" r:id="rId5"/>
    <p:sldMasterId id="2147483780" r:id="rId6"/>
    <p:sldMasterId id="2147483999" r:id="rId7"/>
    <p:sldMasterId id="2147484053" r:id="rId8"/>
    <p:sldMasterId id="2147484065" r:id="rId9"/>
    <p:sldMasterId id="2147484106" r:id="rId10"/>
    <p:sldMasterId id="2147484118" r:id="rId11"/>
    <p:sldMasterId id="2147484132" r:id="rId12"/>
    <p:sldMasterId id="2147484145" r:id="rId13"/>
    <p:sldMasterId id="2147484157" r:id="rId14"/>
    <p:sldMasterId id="2147484197" r:id="rId15"/>
    <p:sldMasterId id="2147484221" r:id="rId16"/>
    <p:sldMasterId id="2147484234" r:id="rId17"/>
    <p:sldMasterId id="2147484259" r:id="rId18"/>
    <p:sldMasterId id="2147484266" r:id="rId19"/>
  </p:sldMasterIdLst>
  <p:notesMasterIdLst>
    <p:notesMasterId r:id="rId50"/>
  </p:notesMasterIdLst>
  <p:sldIdLst>
    <p:sldId id="2147376681" r:id="rId20"/>
    <p:sldId id="2147376675" r:id="rId21"/>
    <p:sldId id="337" r:id="rId22"/>
    <p:sldId id="2147376678" r:id="rId23"/>
    <p:sldId id="2147376680" r:id="rId24"/>
    <p:sldId id="2145706564" r:id="rId25"/>
    <p:sldId id="2147376677" r:id="rId26"/>
    <p:sldId id="2142533515" r:id="rId27"/>
    <p:sldId id="1054" r:id="rId28"/>
    <p:sldId id="283" r:id="rId29"/>
    <p:sldId id="367" r:id="rId30"/>
    <p:sldId id="2145706518" r:id="rId31"/>
    <p:sldId id="2145706551" r:id="rId32"/>
    <p:sldId id="259" r:id="rId33"/>
    <p:sldId id="270" r:id="rId34"/>
    <p:sldId id="2146849641" r:id="rId35"/>
    <p:sldId id="290" r:id="rId36"/>
    <p:sldId id="2146849642" r:id="rId37"/>
    <p:sldId id="276" r:id="rId38"/>
    <p:sldId id="445" r:id="rId39"/>
    <p:sldId id="440" r:id="rId40"/>
    <p:sldId id="2145706497" r:id="rId41"/>
    <p:sldId id="2145706503" r:id="rId42"/>
    <p:sldId id="2145706586" r:id="rId43"/>
    <p:sldId id="2146849644" r:id="rId44"/>
    <p:sldId id="2145706563" r:id="rId45"/>
    <p:sldId id="282" r:id="rId46"/>
    <p:sldId id="293" r:id="rId47"/>
    <p:sldId id="2147376682" r:id="rId48"/>
    <p:sldId id="284" r:id="rId49"/>
  </p:sldIdLst>
  <p:sldSz cx="12192000" cy="6858000"/>
  <p:notesSz cx="6858000" cy="91440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Gotham" panose="02000504050000020004" pitchFamily="2" charset="0"/>
      <p:regular r:id="rId57"/>
    </p:embeddedFont>
    <p:embeddedFont>
      <p:font typeface="Open Sans" panose="020B0606030504020204" pitchFamily="34" charset="0"/>
      <p:regular r:id="rId58"/>
      <p:bold r:id="rId59"/>
      <p:italic r:id="rId60"/>
      <p:boldItalic r:id="rId61"/>
    </p:embeddedFont>
    <p:embeddedFont>
      <p:font typeface="Roboto Light" panose="02000000000000000000" pitchFamily="2" charset="0"/>
      <p:regular r:id="rId62"/>
      <p:italic r:id="rId63"/>
    </p:embeddedFont>
    <p:embeddedFont>
      <p:font typeface="Segoe UI" panose="020B0502040204020203" pitchFamily="34" charset="0"/>
      <p:regular r:id="rId64"/>
      <p:bold r:id="rId65"/>
      <p:italic r:id="rId66"/>
      <p:boldItalic r:id="rId67"/>
    </p:embeddedFont>
    <p:embeddedFont>
      <p:font typeface="Segoe UI Semibold" panose="020B0702040204020203" pitchFamily="34" charset="0"/>
      <p:bold r:id="rId68"/>
      <p:boldItalic r:id="rId69"/>
    </p:embeddedFont>
    <p:embeddedFont>
      <p:font typeface="Tahoma" panose="020B0604030504040204" pitchFamily="34" charset="0"/>
      <p:regular r:id="rId70"/>
      <p:bold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der" initials="I" lastIdx="2" clrIdx="0">
    <p:extLst>
      <p:ext uri="{19B8F6BF-5375-455C-9EA6-DF929625EA0E}">
        <p15:presenceInfo xmlns:p15="http://schemas.microsoft.com/office/powerpoint/2012/main" userId="Ind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216A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1.fntdata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.fntdata"/><Relationship Id="rId72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font" Target="fonts/font7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2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290008246863246E-2"/>
          <c:y val="7.3292830422018229E-2"/>
          <c:w val="0.79751378993592714"/>
          <c:h val="0.6914621543003490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28575">
              <a:noFill/>
            </a:ln>
            <a:effectLst>
              <a:outerShdw blurRad="279400" dist="38100" dir="2700000" algn="tl" rotWithShape="0">
                <a:prstClr val="black">
                  <a:alpha val="21000"/>
                </a:prstClr>
              </a:outerShdw>
            </a:effectLst>
          </c:spPr>
          <c:dPt>
            <c:idx val="0"/>
            <c:bubble3D val="0"/>
            <c:spPr>
              <a:solidFill>
                <a:srgbClr val="442224"/>
              </a:solidFill>
              <a:ln w="28575">
                <a:noFill/>
              </a:ln>
              <a:effectLst>
                <a:outerShdw blurRad="279400" dist="38100" dir="2700000" algn="tl" rotWithShape="0">
                  <a:prstClr val="black">
                    <a:alpha val="21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35A-46A4-AF2D-60BE66C2B3D7}"/>
              </c:ext>
            </c:extLst>
          </c:dPt>
          <c:dPt>
            <c:idx val="1"/>
            <c:bubble3D val="0"/>
            <c:spPr>
              <a:solidFill>
                <a:srgbClr val="EE7114"/>
              </a:solidFill>
              <a:ln w="28575">
                <a:noFill/>
              </a:ln>
              <a:effectLst>
                <a:outerShdw blurRad="279400" dist="38100" dir="2700000" algn="tl" rotWithShape="0">
                  <a:prstClr val="black">
                    <a:alpha val="21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35A-46A4-AF2D-60BE66C2B3D7}"/>
              </c:ext>
            </c:extLst>
          </c:dPt>
          <c:dPt>
            <c:idx val="2"/>
            <c:bubble3D val="0"/>
            <c:spPr>
              <a:solidFill>
                <a:srgbClr val="1C513D"/>
              </a:solidFill>
              <a:ln w="28575">
                <a:noFill/>
              </a:ln>
              <a:effectLst>
                <a:outerShdw blurRad="279400" dist="38100" dir="2700000" algn="tl" rotWithShape="0">
                  <a:prstClr val="black">
                    <a:alpha val="21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35A-46A4-AF2D-60BE66C2B3D7}"/>
              </c:ext>
            </c:extLst>
          </c:dPt>
          <c:dPt>
            <c:idx val="3"/>
            <c:bubble3D val="0"/>
            <c:spPr>
              <a:solidFill>
                <a:srgbClr val="3F9367"/>
              </a:solidFill>
              <a:ln w="28575">
                <a:noFill/>
              </a:ln>
              <a:effectLst>
                <a:outerShdw blurRad="279400" dist="38100" dir="2700000" algn="tl" rotWithShape="0">
                  <a:prstClr val="black">
                    <a:alpha val="21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35A-46A4-AF2D-60BE66C2B3D7}"/>
              </c:ext>
            </c:extLst>
          </c:dPt>
          <c:dPt>
            <c:idx val="4"/>
            <c:bubble3D val="0"/>
            <c:spPr>
              <a:solidFill>
                <a:srgbClr val="9D9D9D"/>
              </a:solidFill>
              <a:ln w="28575">
                <a:noFill/>
              </a:ln>
              <a:effectLst>
                <a:outerShdw blurRad="279400" dist="38100" dir="2700000" algn="tl" rotWithShape="0">
                  <a:prstClr val="black">
                    <a:alpha val="21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35A-46A4-AF2D-60BE66C2B3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USA</c:v>
                </c:pt>
                <c:pt idx="1">
                  <c:v>India</c:v>
                </c:pt>
                <c:pt idx="2">
                  <c:v>Europe</c:v>
                </c:pt>
                <c:pt idx="3">
                  <c:v>Middle East</c:v>
                </c:pt>
                <c:pt idx="4">
                  <c:v>Rest of World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0.36</c:v>
                </c:pt>
                <c:pt idx="1">
                  <c:v>0.3</c:v>
                </c:pt>
                <c:pt idx="2">
                  <c:v>0.2</c:v>
                </c:pt>
                <c:pt idx="3">
                  <c:v>0.08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35A-46A4-AF2D-60BE66C2B3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3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5216826224541822E-2"/>
          <c:y val="0.81631882828683089"/>
          <c:w val="0.95847882137169949"/>
          <c:h val="0.149246713490737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516534102532504E-2"/>
          <c:y val="5.0295770975034459E-2"/>
          <c:w val="0.75191522581974846"/>
          <c:h val="0.6887487707137016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28575">
              <a:noFill/>
            </a:ln>
            <a:effectLst>
              <a:outerShdw blurRad="279400" dist="38100" dir="2700000" algn="tl" rotWithShape="0">
                <a:prstClr val="black">
                  <a:alpha val="21000"/>
                </a:prstClr>
              </a:outerShdw>
            </a:effectLst>
          </c:spPr>
          <c:dPt>
            <c:idx val="0"/>
            <c:bubble3D val="0"/>
            <c:spPr>
              <a:solidFill>
                <a:srgbClr val="442224"/>
              </a:solidFill>
              <a:ln w="28575">
                <a:noFill/>
              </a:ln>
              <a:effectLst>
                <a:outerShdw blurRad="279400" dist="38100" dir="2700000" algn="tl" rotWithShape="0">
                  <a:prstClr val="black">
                    <a:alpha val="21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35A-46A4-AF2D-60BE66C2B3D7}"/>
              </c:ext>
            </c:extLst>
          </c:dPt>
          <c:dPt>
            <c:idx val="1"/>
            <c:bubble3D val="0"/>
            <c:spPr>
              <a:solidFill>
                <a:srgbClr val="1C513D"/>
              </a:solidFill>
              <a:ln w="28575">
                <a:noFill/>
              </a:ln>
              <a:effectLst>
                <a:outerShdw blurRad="279400" dist="38100" dir="2700000" algn="tl" rotWithShape="0">
                  <a:prstClr val="black">
                    <a:alpha val="21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35A-46A4-AF2D-60BE66C2B3D7}"/>
              </c:ext>
            </c:extLst>
          </c:dPt>
          <c:dPt>
            <c:idx val="2"/>
            <c:bubble3D val="0"/>
            <c:spPr>
              <a:solidFill>
                <a:srgbClr val="3F9367"/>
              </a:solidFill>
              <a:ln w="28575">
                <a:noFill/>
              </a:ln>
              <a:effectLst>
                <a:outerShdw blurRad="279400" dist="38100" dir="2700000" algn="tl" rotWithShape="0">
                  <a:prstClr val="black">
                    <a:alpha val="21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35A-46A4-AF2D-60BE66C2B3D7}"/>
              </c:ext>
            </c:extLst>
          </c:dPt>
          <c:dPt>
            <c:idx val="3"/>
            <c:bubble3D val="0"/>
            <c:spPr>
              <a:solidFill>
                <a:srgbClr val="EE7114"/>
              </a:solidFill>
              <a:ln w="28575">
                <a:noFill/>
              </a:ln>
              <a:effectLst>
                <a:outerShdw blurRad="279400" dist="38100" dir="2700000" algn="tl" rotWithShape="0">
                  <a:prstClr val="black">
                    <a:alpha val="21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35A-46A4-AF2D-60BE66C2B3D7}"/>
              </c:ext>
            </c:extLst>
          </c:dPt>
          <c:dLbls>
            <c:dLbl>
              <c:idx val="0"/>
              <c:layout>
                <c:manualLayout>
                  <c:x val="0.17127799736495389"/>
                  <c:y val="2.71784562583344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5A-46A4-AF2D-60BE66C2B3D7}"/>
                </c:ext>
              </c:extLst>
            </c:dLbl>
            <c:dLbl>
              <c:idx val="1"/>
              <c:layout>
                <c:manualLayout>
                  <c:x val="0.1613965744400527"/>
                  <c:y val="0.1155084390979213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5A-46A4-AF2D-60BE66C2B3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New Products </c:v>
                </c:pt>
                <c:pt idx="1">
                  <c:v>Others</c:v>
                </c:pt>
                <c:pt idx="2">
                  <c:v>Organic</c:v>
                </c:pt>
                <c:pt idx="3">
                  <c:v>Basmati &amp; Other Specialty Rice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1.4999999999999999E-2</c:v>
                </c:pt>
                <c:pt idx="1">
                  <c:v>0.04</c:v>
                </c:pt>
                <c:pt idx="2">
                  <c:v>0.12</c:v>
                </c:pt>
                <c:pt idx="3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35A-46A4-AF2D-60BE66C2B3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10"/>
        <c:holeSize val="53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3.4371306184061048E-2"/>
          <c:y val="0.76614528028287787"/>
          <c:w val="0.95990014278526214"/>
          <c:h val="0.120049487964268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029254110269861E-2"/>
          <c:y val="4.299994982826183E-2"/>
          <c:w val="0.96217441798224912"/>
          <c:h val="0.823618556957016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North America Medium-Duty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Sheet1!$B$2:$B$12</c:f>
            </c:numRef>
          </c:val>
          <c:extLst>
            <c:ext xmlns:c16="http://schemas.microsoft.com/office/drawing/2014/chart" uri="{C3380CC4-5D6E-409C-BE32-E72D297353CC}">
              <c16:uniqueId val="{00000000-702B-43E6-B924-C51FDA0FFF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61A60E"/>
            </a:solidFill>
            <a:ln w="38100"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Sheet1!$C$2:$C$12</c:f>
              <c:numCache>
                <c:formatCode>#,##0</c:formatCode>
                <c:ptCount val="10"/>
                <c:pt idx="0">
                  <c:v>87</c:v>
                </c:pt>
                <c:pt idx="1">
                  <c:v>158</c:v>
                </c:pt>
                <c:pt idx="2">
                  <c:v>195</c:v>
                </c:pt>
                <c:pt idx="3">
                  <c:v>412</c:v>
                </c:pt>
                <c:pt idx="4">
                  <c:v>383</c:v>
                </c:pt>
                <c:pt idx="5">
                  <c:v>588</c:v>
                </c:pt>
                <c:pt idx="6">
                  <c:v>611</c:v>
                </c:pt>
                <c:pt idx="7">
                  <c:v>707</c:v>
                </c:pt>
                <c:pt idx="8">
                  <c:v>689</c:v>
                </c:pt>
                <c:pt idx="9">
                  <c:v>814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2B-43E6-B924-C51FDA0FFF9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North America Heavy-Duty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Sheet1!$D$2:$D$12</c:f>
            </c:numRef>
          </c:val>
          <c:extLst>
            <c:ext xmlns:c16="http://schemas.microsoft.com/office/drawing/2014/chart" uri="{C3380CC4-5D6E-409C-BE32-E72D297353CC}">
              <c16:uniqueId val="{00000002-702B-43E6-B924-C51FDA0FFF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38663664"/>
        <c:axId val="438657104"/>
      </c:barChart>
      <c:catAx>
        <c:axId val="438663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pPr>
            <a:endParaRPr lang="en-US"/>
          </a:p>
        </c:txPr>
        <c:crossAx val="438657104"/>
        <c:crosses val="autoZero"/>
        <c:auto val="1"/>
        <c:lblAlgn val="ctr"/>
        <c:lblOffset val="100"/>
        <c:noMultiLvlLbl val="0"/>
      </c:catAx>
      <c:valAx>
        <c:axId val="438657104"/>
        <c:scaling>
          <c:orientation val="minMax"/>
          <c:max val="900"/>
          <c:min val="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+mn-ea"/>
                    <a:cs typeface="+mn-cs"/>
                  </a:defRPr>
                </a:pPr>
                <a:r>
                  <a:rPr lang="en-US"/>
                  <a:t># of New Zero Emission Buses</a:t>
                </a:r>
              </a:p>
            </c:rich>
          </c:tx>
          <c:layout>
            <c:manualLayout>
              <c:xMode val="edge"/>
              <c:yMode val="edge"/>
              <c:x val="0"/>
              <c:y val="9.705364773693009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crossAx val="438663664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A6244-60E1-4088-BC5D-027471E9BBEC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CDC6D-0F6B-4089-B752-F6C7AC241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25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A9DCC0-6DB0-4BED-9399-2A55F67D63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2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dirty="0">
                <a:solidFill>
                  <a:srgbClr val="C00000"/>
                </a:solidFill>
              </a:rPr>
              <a:t>FY22 – We conquered Covid and brought growth back.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AFB2-31EE-4417-99C3-2CA03F9E2771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074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Fantastic journey and history books would only remember this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Journey from $820 million to 2B$+ company this year</a:t>
            </a:r>
          </a:p>
          <a:p>
            <a:endParaRPr lang="en-US" dirty="0"/>
          </a:p>
          <a:p>
            <a:r>
              <a:rPr lang="en-US" dirty="0"/>
              <a:t>CAGR for Indian IT industry since FY17: 7.5% </a:t>
            </a:r>
          </a:p>
          <a:p>
            <a:r>
              <a:rPr lang="en-US" dirty="0"/>
              <a:t>LTI CAGR ~ 14%</a:t>
            </a:r>
          </a:p>
          <a:p>
            <a:endParaRPr lang="en-US" dirty="0"/>
          </a:p>
          <a:p>
            <a:r>
              <a:rPr lang="en-US" dirty="0"/>
              <a:t>Even in Covid last year, we grew 9.5%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57CA59-5CB4-4536-90C0-BE90E9B9F3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871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6BF54-C82A-4067-A955-DF92E8995A6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946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6BF54-C82A-4067-A955-DF92E8995A6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36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1262e040491_0_10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1262e040491_0_10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77226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1262e040491_0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9" name="Google Shape;1389;g1262e040491_0_5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g1262e040491_0_5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262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F3FF5-47A3-4D33-AE4B-7FF88CF77830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616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A9DCC0-6DB0-4BED-9399-2A55F67D63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21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1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2.xml"/><Relationship Id="rId4" Type="http://schemas.openxmlformats.org/officeDocument/2006/relationships/image" Target="../media/image20.svg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6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E7203-C213-4703-888B-71C49E25A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9490A0-387E-47A2-94DE-0E174E5DAF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D9F29-2FE4-4852-AC49-33D914B0C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2E2A-FDD9-418A-A7A8-798F16FB2C2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ACD1F-B743-432A-92F9-E2EA75392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15FCD-0D00-47C2-BA19-A4B59223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4619-EBE0-4FA4-8C1F-41D920F07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37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3355E-AF9A-4868-88D2-6A6202272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F9B81F-2646-47A1-B60D-2CF5376F6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46BDE3-073E-486E-88A2-6EEA3C2C07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EA88F-09F2-49B8-8536-ED02DEEE2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2E2A-FDD9-418A-A7A8-798F16FB2C2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C2D118-5961-4EEA-834D-B7B79CA49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F441D-04C1-409D-A821-9037DB354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4619-EBE0-4FA4-8C1F-41D920F07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585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A8397B-7F34-B83D-63E2-C4F9A258D7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7000">
                <a:schemeClr val="tx1">
                  <a:lumMod val="85000"/>
                  <a:lumOff val="15000"/>
                </a:schemeClr>
              </a:gs>
              <a:gs pos="0">
                <a:schemeClr val="tx1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0ADF08-89E3-D142-02E4-FDEC357DA7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56" y="6198443"/>
            <a:ext cx="721108" cy="37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291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A8397B-7F34-B83D-63E2-C4F9A258D7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7000">
                <a:schemeClr val="tx1">
                  <a:lumMod val="85000"/>
                  <a:lumOff val="15000"/>
                </a:schemeClr>
              </a:gs>
              <a:gs pos="0">
                <a:schemeClr val="tx1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5637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F4B09-E6AE-DF2A-C2D4-4C9285E51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125B3-AE60-B64C-33F0-1F91169D9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FDFF6-ACA1-3B0F-8ADC-38A765F8E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123D9-10C0-9BBD-89E2-156F86BDE3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15B1D-27CE-4069-B734-AD3ACD5D838E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80E47-30AF-761C-405B-73A6B4783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28993-C14F-46EE-A33A-F3241A156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925CC0-6E35-462C-9F83-6534CE02E7B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61353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46AD-DFF2-9BF3-1741-3358C1949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05B28F-BD86-558B-C0D2-2CDBDAF015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4A77D-615A-40CB-50EF-191FA9E23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545143-D9C5-2CA4-C10E-16BC43E3F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15B1D-27CE-4069-B734-AD3ACD5D838E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2CB52-E9AC-D3F3-2A32-2950B99DF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A40871-66FE-E238-21A8-169FCB413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925CC0-6E35-462C-9F83-6534CE02E7B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48202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409F5-7095-8987-9E48-09D49B450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8AB89-8150-4BD8-745D-ABB155458A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E9DF5-916E-4627-E202-E15A2C0E1F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15B1D-27CE-4069-B734-AD3ACD5D838E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45D6B-FD8C-7235-1427-72060DC68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86E42-5E7F-9440-0E65-EAEE57DC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925CC0-6E35-462C-9F83-6534CE02E7B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92994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6745C-D258-1522-8C0B-F6A36D744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A39F9A-F450-0CE7-61A8-CEC094CD2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E14E7-4ACC-8B7F-0B78-EE91979727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15B1D-27CE-4069-B734-AD3ACD5D838E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B4320-8C10-4249-72C1-C2BB46E21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585DB-D2A8-1C78-1239-11442939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925CC0-6E35-462C-9F83-6534CE02E7B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42074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7B5A-6319-4758-8E94-C7AC6D38212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28-06-2022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AE94-4BBE-4E04-A711-B4700A26694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625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7B5A-6319-4758-8E94-C7AC6D38212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28-06-2022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AE94-4BBE-4E04-A711-B4700A26694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932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7B5A-6319-4758-8E94-C7AC6D38212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28-06-2022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AE94-4BBE-4E04-A711-B4700A26694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877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7B5A-6319-4758-8E94-C7AC6D38212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28-06-2022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AE94-4BBE-4E04-A711-B4700A26694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3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11835-4C48-4AC3-9549-7BCB2C62D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C8E5D4-52A0-4127-9C07-F9678F348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F329F-1E63-4BE4-836F-67647C912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2E2A-FDD9-418A-A7A8-798F16FB2C2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2766D-6CB8-45C9-8F38-5C9BA55C9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0A3A8-5E15-450A-88C5-32E0B906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4619-EBE0-4FA4-8C1F-41D920F07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415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7B5A-6319-4758-8E94-C7AC6D38212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28-06-2022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AE94-4BBE-4E04-A711-B4700A26694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180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7B5A-6319-4758-8E94-C7AC6D38212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28-06-2022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AE94-4BBE-4E04-A711-B4700A26694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334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7B5A-6319-4758-8E94-C7AC6D38212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28-06-2022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AE94-4BBE-4E04-A711-B4700A26694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408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7B5A-6319-4758-8E94-C7AC6D38212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28-06-2022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AE94-4BBE-4E04-A711-B4700A26694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9114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7B5A-6319-4758-8E94-C7AC6D38212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28-06-2022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AE94-4BBE-4E04-A711-B4700A26694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785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7B5A-6319-4758-8E94-C7AC6D38212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28-06-2022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AE94-4BBE-4E04-A711-B4700A26694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565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7B5A-6319-4758-8E94-C7AC6D38212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28-06-2022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AE94-4BBE-4E04-A711-B4700A26694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124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BFD70-612B-4022-8965-77C95FEC7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DFAE77-4518-42ED-ABE4-5E0A2915E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92291-7CF0-4D8E-891C-D5BAF96FC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A6A4E288-2FC3-48EC-8276-AC1CD7C6DCEB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C9261-6CAA-4916-A56C-DE249DAEE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658AD-CEB5-4F20-A9C6-84E9CE196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B4FA946B-217F-45DF-BBF4-2597CEFB434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22678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41D4A-58E1-417F-BDF4-56C95CD0F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9D60D-5BEC-480B-8CF7-BA74E42DD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37F7B-816D-4647-8C75-B67E09476C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A6A4E288-2FC3-48EC-8276-AC1CD7C6DCEB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D3031-2AEF-4809-8388-48140CEFB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FA9A2-54A0-4E97-B984-824C44D8F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B4FA946B-217F-45DF-BBF4-2597CEFB434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861312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839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ACEA73-B81E-44B3-95E1-7886F23179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B6738C-57F1-4B5D-A5B2-CA6D0D868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3540B-E88E-4B72-B93D-F2EAAEA0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2E2A-FDD9-418A-A7A8-798F16FB2C2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4032C-BC3F-4EF3-B94A-323F5B8A9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FFBBF-65FF-42BE-90BE-E406B4DA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4619-EBE0-4FA4-8C1F-41D920F07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2963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FB302-5FA4-43E4-BDB2-7E3FB5715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0CE47-EF3D-46D7-A295-276CC0370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18DC6-D118-4692-9102-18DB62908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A6A4E288-2FC3-48EC-8276-AC1CD7C6DCEB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4ABDF-6CF1-42F0-9DA3-07017A081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D9F61-661C-40A1-87E2-E942D1E55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B4FA946B-217F-45DF-BBF4-2597CEFB434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466716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8FFE0-157F-49E8-A984-9EAE2115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8651E-9EB2-4708-A629-6ACA04370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B97D0F-A0AF-4628-BD14-CA3050BAC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B2B448-38D1-4833-8B4D-67B456E1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A6A4E288-2FC3-48EC-8276-AC1CD7C6DCEB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64FE6-3045-45E3-88CB-A1D771588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D4683-F763-42D4-B569-E7F4EF2DB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B4FA946B-217F-45DF-BBF4-2597CEFB434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286096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CD169-EC26-4160-8B2C-C55F17149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D324D-39A3-4E38-8ADF-104DF807D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3510C-1688-446C-A8C8-7C172F55D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B32F9A-C907-4E24-9E4B-0D4DC75A3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96F67A-D138-4D6A-A14D-6FF2F8CBCA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F97678-A253-49BE-8AD5-EE49648B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A6A4E288-2FC3-48EC-8276-AC1CD7C6DCEB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BBCB24-0127-40FC-8E6E-4607A79DD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845348-2064-49CF-9932-49EB6BEF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B4FA946B-217F-45DF-BBF4-2597CEFB434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365466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58D8-1FB4-46BD-88C2-60A1A104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C41678-A4AC-4414-AA4F-D776545792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A6A4E288-2FC3-48EC-8276-AC1CD7C6DCEB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BF36B4-A0CF-46DD-AA85-53F84B298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59C79-6C3D-43D2-8B19-9530B4D47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B4FA946B-217F-45DF-BBF4-2597CEFB434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1966361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2B2759-D2B6-4348-BA1B-3F30793F9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A6A4E288-2FC3-48EC-8276-AC1CD7C6DCEB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B278F-57D8-4E9C-B7F2-60170EE51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D5DF8-4CC1-4A79-B451-BD31B037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B4FA946B-217F-45DF-BBF4-2597CEFB434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939117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2EE27-BA98-49B8-97D6-E704F1902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C9626-D463-4EDA-AAFA-D52D0C2E0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Segoe UI" panose="020B0502040204020203" pitchFamily="34" charset="0"/>
              </a:defRPr>
            </a:lvl1pPr>
            <a:lvl2pPr>
              <a:defRPr sz="2800">
                <a:latin typeface="Segoe UI" panose="020B0502040204020203" pitchFamily="34" charset="0"/>
              </a:defRPr>
            </a:lvl2pPr>
            <a:lvl3pPr>
              <a:defRPr sz="2400">
                <a:latin typeface="Segoe UI" panose="020B0502040204020203" pitchFamily="34" charset="0"/>
              </a:defRPr>
            </a:lvl3pPr>
            <a:lvl4pPr>
              <a:defRPr sz="2000">
                <a:latin typeface="Segoe UI" panose="020B0502040204020203" pitchFamily="34" charset="0"/>
              </a:defRPr>
            </a:lvl4pPr>
            <a:lvl5pPr>
              <a:defRPr sz="2000">
                <a:latin typeface="Segoe UI" panose="020B0502040204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C6A63-1C7E-4B45-B27D-939A4B4E2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E06F6D-3513-4BDB-9F90-2A0D30016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A6A4E288-2FC3-48EC-8276-AC1CD7C6DCEB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C3529-5B0B-4CDC-A221-1FB1ECB0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28AEE-9B67-4349-80EC-2951E7EB1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B4FA946B-217F-45DF-BBF4-2597CEFB434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0935732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8D395-39EA-4043-B460-2852BBF5D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A3CEB3-CCF7-428E-80C2-5D442E378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Segoe UI" panose="020B050204020402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9BFFB-ACC5-4B1C-B23F-BB0E36C5F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2542E-C2A1-401E-80EE-33286859CA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A6A4E288-2FC3-48EC-8276-AC1CD7C6DCEB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0C15-B23E-4940-B3C6-01FE2F48E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45049-D2A8-4ECC-9312-04525D97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B4FA946B-217F-45DF-BBF4-2597CEFB434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644247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1A80B-3B81-415F-B9B3-F645AED57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FCB3C6-2502-437E-B637-2DBE05FB4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D2BE7-BA1A-404D-BA1A-56AA1627C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A6A4E288-2FC3-48EC-8276-AC1CD7C6DCEB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B86F6-97AB-475D-AB3F-012FD0670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58520-1383-4940-A333-FA4DE79CA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B4FA946B-217F-45DF-BBF4-2597CEFB434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44279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4DD31A-03BB-43D8-B086-F5581EFC1F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236643-8B81-4D1C-900F-46D239F9E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309C3-BD9F-4E6B-876A-29B3674CBE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A6A4E288-2FC3-48EC-8276-AC1CD7C6DCEB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645B9-92BC-40B6-B64B-327174E4E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51DB5-D278-48A5-8943-93BC61F95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B4FA946B-217F-45DF-BBF4-2597CEFB434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1114316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F0EF79-FCFF-4485-9882-56CF6F1CF2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49CD86-63BB-49E9-B383-9AC27F0AC0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2585" y="164291"/>
            <a:ext cx="600099" cy="83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24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9B873-FBD2-48AB-A036-7FE4D8B10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648363-B47F-4D62-9128-F92CD04BF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01CD0-4090-4498-BDBB-2ABEC20C5F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E00A1F-46DC-452D-93BC-74C07B697C1C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EACC9-1358-420F-991E-2EC7F7027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E6F69-0A9C-44B8-A21F-CE1EC0371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DFFBB-A4CD-4947-9DE2-5FC36AE74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1189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E90BA-7191-4445-BAEE-5C6C67784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20F90A-BF02-1946-9B06-956888EA8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04740-5022-CA4A-B021-3B77896C3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DA94E1AD-BB82-4E42-8FF6-E838320D49FB}" type="datetime1">
              <a:rPr lang="en-US" smtClean="0"/>
              <a:pPr/>
              <a:t>6/28/2022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27800-BA6B-7B48-833E-2AEAD3630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F030B-157A-2D4F-B49C-8E5EEF564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B3DEBB72-CA94-1F42-89A5-C49EBFC48E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508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24749-DE5B-FE42-992B-6CCD0AA5E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C8B02-E9EE-4C4B-9B59-7E1E567B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07D81-053D-CE45-A04B-9A2CEAA23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F03F-A3E6-4894-ADB5-402077B35552}" type="datetime1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2F71D-8540-C347-9C4B-35270C563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6DE9A-73B5-4043-8984-8B032F758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BB72-CA94-1F42-89A5-C49EBFC48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237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B909F-24A5-5046-BC77-B40DE3896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E50D7-FD6F-5340-9B85-BA81206419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41DE7E-FED4-7441-B7FF-5F2163580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CA7932-C93F-EE4E-91F7-201BE644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8F84-6E22-427A-866F-549253FB5B61}" type="datetime1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569B0-71AC-CD4D-871E-5BE4D4D15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9848E-FEDD-DA4C-B3E6-B33D1EC9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BB72-CA94-1F42-89A5-C49EBFC48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650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18C7F-012A-9841-BF03-594B59548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10A6A-B54A-0349-B6CC-F5B6042A4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51EE21-BFD7-8540-8F43-556CB951F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341538-C17E-BF40-BF92-7ED76C9CF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13EEAE-5AD6-FF41-A992-452CB23FBE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45BA53-844F-594B-A63B-9B0662A7D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AE530-266C-461A-93AB-7664BD257E53}" type="datetime1">
              <a:rPr lang="en-US" smtClean="0"/>
              <a:t>6/28/2022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AA042A-3A53-E040-89D6-7FFA9F614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1E010-37DE-F643-8870-EF9C6145D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BB72-CA94-1F42-89A5-C49EBFC48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193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90C41-1912-EA4C-8460-8FD27FCC6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F71B6F-AB12-2243-97E1-A4F3F1235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DA3B6-44D7-4A5B-8511-35D73BBFF6C8}" type="datetime1">
              <a:rPr lang="en-US" smtClean="0"/>
              <a:t>6/28/2022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D0A2D7-CE56-2748-B5A3-4CB9009AF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F56C92-94C7-404F-97A0-9EEE18F45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BB72-CA94-1F42-89A5-C49EBFC48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3998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BADF43-C805-3C4D-A52E-D56E15B1C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1AFB-45B2-41ED-BC4E-3932A9CFCE51}" type="datetime1">
              <a:rPr lang="en-US" smtClean="0"/>
              <a:t>6/28/2022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B5354-5D27-3642-B045-0CC1F032C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79E68-CA82-F246-B06B-35AD8FDBF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BB72-CA94-1F42-89A5-C49EBFC48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5630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B6B3C-5E62-AB49-8124-D5F978285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330D5-C29D-FD4E-8216-1923ECDBD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8153F-F8BA-684B-8D79-7827C5710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4EE5E-B001-DE4D-B2FB-93CC0A6E7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219A8-B11C-4364-A43E-3177A1C11B96}" type="datetime1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879D2-B9EF-1446-AAB6-A01A51C13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419F6-E791-434A-BABD-E6CBF4238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BB72-CA94-1F42-89A5-C49EBFC48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66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0677-E28A-3B4B-A19C-AE68FA154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BDB188-B7DC-A142-82F0-7E59736083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2ADCF-06CB-0148-A161-98A95C3C7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EEAE2-41CE-A64A-B9BD-91209A6C5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944B3-0A49-4085-9C12-E485ABFD89C0}" type="datetime1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824D0-5848-0F42-8165-30BB2EE0B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E8834-DDB1-5E4D-A3C1-1E365D84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BB72-CA94-1F42-89A5-C49EBFC48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3840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DE594-B7BE-AC4F-96A0-08918A8EB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092AF7-FBF3-3D40-8FF1-1D06D4B82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7F88B-EE6E-2846-B45F-458BEB0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477B6-A892-438B-989F-16FE0D2DF413}" type="datetime1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B002E-93DA-2447-AA7F-84A72D21E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9FE7E-C992-614D-9766-C1AA41DF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BB72-CA94-1F42-89A5-C49EBFC48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4072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F0858E-1609-524A-885C-EABCDBB603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56E34A-3628-1645-AEF8-2768ADCF0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3634C-2E67-054B-B59E-421F5DD4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72DA-F9EA-4A2C-99DF-EC0D49FAF3E9}" type="datetime1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6EAC0-1B1A-0A4F-9375-274AEA356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99B26-A33F-CD40-A8A5-348F82096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EBB72-CA94-1F42-89A5-C49EBFC48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99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BF7EE-DF37-4846-B025-8C0AD4240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0CF29-B6E0-4D29-938D-7814F0A03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1222E-4423-44C6-B3A9-D815D6AD5F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E00A1F-46DC-452D-93BC-74C07B697C1C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120B2-D02D-4017-864E-3CAEE37D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6CCBE-1545-4BEB-A495-6357C3D4D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DFFBB-A4CD-4947-9DE2-5FC36AE74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0719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342C1-D750-4491-AACB-A22BD82065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868EB0-2ED8-48FA-A1F7-91DADBAE5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6F741-459B-4C85-8FFE-140E71C71A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6B4503D-22BB-425C-A540-5707E50BA14A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7A524-EDC7-4170-A4FA-4AC0A88A2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F81C8-71B5-4358-9AE1-1C1A3126E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45CF4A6-477C-4381-9D1C-8DE94E441603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876171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CFE2E-0A56-4F78-9ADB-E81325E74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CCE0E-651A-4C9D-AE8A-F470D9E65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35DD5-543B-416A-B898-B4F7C3FBA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6B4503D-22BB-425C-A540-5707E50BA14A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3B774-CBB4-45DB-AC9A-AB0CC6FCD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6AD25-6463-4EA0-ACE5-CFF29D049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45CF4A6-477C-4381-9D1C-8DE94E441603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829571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379CE-E1B6-4380-9281-689088F79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1E2CE-922C-425B-95A6-1A597AFDA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B9446-456F-493F-8D50-286530597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6B4503D-22BB-425C-A540-5707E50BA14A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4F657-2767-493D-8A3B-5B42518EB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19857-B56C-4739-BB9C-2B7E13FE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45CF4A6-477C-4381-9D1C-8DE94E441603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67699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35DB4-F860-4FBE-91F7-D6C326F4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79932-69E3-4C4D-875C-AEFC227D4F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9880B-EBBE-4759-A92C-7E92F903F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D9E03B-46FF-40EE-9235-0B6E91352A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6B4503D-22BB-425C-A540-5707E50BA14A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B2923-F637-4179-B1F0-E04B7EE94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0CDC5-575C-41BD-B85F-BEF019DE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45CF4A6-477C-4381-9D1C-8DE94E441603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094213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62CD8-A458-4431-AA47-0BAE509A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138A3-9B74-4D09-B090-B5A67AB48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8A071D-7B2F-4F37-B91C-8F9D79CD5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124ED1-1AF5-4FCC-9A9C-C2C8FF57DD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CA8875-E29E-4553-B3DB-36B2003869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CECCCC-9D6F-4DDA-8D44-467EEB9BF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6B4503D-22BB-425C-A540-5707E50BA14A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8F9B73-14B0-4DD8-BC48-01CDDBB4D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B68690-68E8-4593-9695-81210D933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45CF4A6-477C-4381-9D1C-8DE94E441603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2976528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DCB9F-2EBF-4396-BFA0-6DD838AF2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6C088-CB47-45B0-B7AF-9F7A80078E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6B4503D-22BB-425C-A540-5707E50BA14A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D2C3C9-1F79-45EF-96F4-1D1457D96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FDF72-FA85-4B8E-8D03-CB4B7E95E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45CF4A6-477C-4381-9D1C-8DE94E441603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3196901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373435-D307-4490-A7B9-90519B989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6B4503D-22BB-425C-A540-5707E50BA14A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5D2C19-B8C5-48A0-A719-C9895169C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019BA-2246-4581-A290-144282A2D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45CF4A6-477C-4381-9D1C-8DE94E441603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042746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AE9C8-E9E6-4A38-8615-ACDC6ADA9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D3807-C0AD-412D-B86A-398FEE387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Segoe UI" panose="020B0502040204020203" pitchFamily="34" charset="0"/>
              </a:defRPr>
            </a:lvl1pPr>
            <a:lvl2pPr>
              <a:defRPr sz="2800">
                <a:latin typeface="Segoe UI" panose="020B0502040204020203" pitchFamily="34" charset="0"/>
              </a:defRPr>
            </a:lvl2pPr>
            <a:lvl3pPr>
              <a:defRPr sz="2400">
                <a:latin typeface="Segoe UI" panose="020B0502040204020203" pitchFamily="34" charset="0"/>
              </a:defRPr>
            </a:lvl3pPr>
            <a:lvl4pPr>
              <a:defRPr sz="2000">
                <a:latin typeface="Segoe UI" panose="020B0502040204020203" pitchFamily="34" charset="0"/>
              </a:defRPr>
            </a:lvl4pPr>
            <a:lvl5pPr>
              <a:defRPr sz="2000">
                <a:latin typeface="Segoe UI" panose="020B0502040204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9CB6B-FC11-4C2E-A493-0218FE472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B995D-5FEE-49E9-8E09-13AEA412A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6B4503D-22BB-425C-A540-5707E50BA14A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6F5EE-41D1-43F0-A5E7-C03106899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F7292C-A48E-49E9-984A-15FB9752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45CF4A6-477C-4381-9D1C-8DE94E441603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1284338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9EF27-9E7C-479C-A0A3-90FB9172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FA13AD-E187-49ED-8FCA-7B6765E28C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Segoe UI" panose="020B050204020402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84587-B2DC-44B9-92EF-93B326E1F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BEA53-FC1A-4F38-90CE-170652C980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6B4503D-22BB-425C-A540-5707E50BA14A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E71212-0632-45E0-9A71-8EE53240B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AD7FA-E689-48E2-957A-8F9632A53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45CF4A6-477C-4381-9D1C-8DE94E441603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8306974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81611-035A-4330-A488-51C4F6873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558431-7D04-4FB8-B314-179B29F84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C3ED2-AFFC-48F2-A640-58AB8CA03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6B4503D-22BB-425C-A540-5707E50BA14A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96E8B-D9FE-496D-8255-C674A0C4E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2A380-A6B3-4B59-9524-559BD568D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45CF4A6-477C-4381-9D1C-8DE94E441603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03559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66DC1-9A00-41F9-B51B-82459A83A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BAF5E-A8E7-4433-8458-33493FFF2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8CEA8-F578-4542-AA26-4980AA7FDA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E00A1F-46DC-452D-93BC-74C07B697C1C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98C86-C3C2-449A-B18D-B8B2E3C1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E9730-F54E-4A00-B0F9-79CAB8C56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DFFBB-A4CD-4947-9DE2-5FC36AE74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0082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CBD08-48B7-426C-928E-247DE01B4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9FA907-9E99-45B2-B5AF-788BE3CCE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E4AEB-3E85-43C2-8B71-B49C46691B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6B4503D-22BB-425C-A540-5707E50BA14A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D215A-6401-4364-8CA7-F51F7C4F0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6A3A1-00EA-45BA-9651-673B4D5E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045CF4A6-477C-4381-9D1C-8DE94E441603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0550011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3F70-152C-47C6-A38D-D4AF36EF9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37C669-B98B-48DB-9C81-564364502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5D837-975E-4BD1-9321-2543CB6F5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0997-30E0-4815-9B17-17E4CF3C37C4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49823-2CB1-46EB-BFC9-869DC4C59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7A2F-10FE-4C48-B62F-95FF77D96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E0D9-6EE7-4D8D-B1BE-15264D9960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9798580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A69C9-B9BA-4AEE-A8A4-1BA763B43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F5A6F-4B0F-4B5F-ACD7-09987ABDF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3129A-CD32-427C-805B-6A2A7B78C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0997-30E0-4815-9B17-17E4CF3C37C4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55FA4-FD51-4062-A0A0-A136EFF41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0AF41-9488-4E65-B240-4C9CC0860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E0D9-6EE7-4D8D-B1BE-15264D9960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80824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DE69C-F73A-4CCF-ACBC-B74C352AD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E6AA-99FD-4CED-B079-9651A49B4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8B3ED-2D59-40BC-8333-062AE018D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0997-30E0-4815-9B17-17E4CF3C37C4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1226A-5D78-451C-A87F-252FD1573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2C901-1F1F-4486-8C5D-D9B7DA0A5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E0D9-6EE7-4D8D-B1BE-15264D9960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95048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DE69C-F73A-4CCF-ACBC-B74C352AD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E6AA-99FD-4CED-B079-9651A49B4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8B3ED-2D59-40BC-8333-062AE018D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0997-30E0-4815-9B17-17E4CF3C37C4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1226A-5D78-451C-A87F-252FD1573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2C901-1F1F-4486-8C5D-D9B7DA0A5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E0D9-6EE7-4D8D-B1BE-15264D9960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031938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138C1-98A2-433E-AB82-FD27E17BB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BE3CB-8A5C-4600-A237-2F6DED221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D640DD-717D-4E1B-AC66-6E401620B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5D6151-C1AD-4660-A5B6-231FABDAC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0997-30E0-4815-9B17-17E4CF3C37C4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BEE41-449A-461A-AD5E-123393E4F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D4BF1-B0B6-4BBC-95E4-C6DE2AEF7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E0D9-6EE7-4D8D-B1BE-15264D9960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153827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11AA4-79BF-4C64-B6F3-71BABC81F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B01F1-F6FF-4CA8-8324-93DF44076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358763-5CD4-438A-9959-1B78F476C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52B6C9-E6BF-444A-B827-AD7DE444DB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DA5550-5E5F-4D95-894E-3FA42E6EC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1FA7C4-67E2-4E39-B4C1-8498C1373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0997-30E0-4815-9B17-17E4CF3C37C4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420BF6-CC7E-495C-AA06-67689B072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C6DA81-D672-4072-B06E-8F3112C56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E0D9-6EE7-4D8D-B1BE-15264D9960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44348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11D2B-56CC-4DC4-BF35-0341B36ED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24908D-B1B9-49A9-A740-A063A11B9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0997-30E0-4815-9B17-17E4CF3C37C4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AC620-8725-477D-B08D-AA830DDCB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D93C8-4992-4068-A199-15EF85B9A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E0D9-6EE7-4D8D-B1BE-15264D9960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238560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7BD2CC-7DEA-4D8C-AC1B-34C6F9D8B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0997-30E0-4815-9B17-17E4CF3C37C4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5DCF28-B15E-4A55-9D42-07333F723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47669-8066-42D5-9E57-6FC8DE72A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E0D9-6EE7-4D8D-B1BE-15264D9960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184251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62514-335D-4F84-A9B4-9FAF7DC62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27070-03E8-4330-BEC5-22E85B514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55C8C-0F02-4633-A2C0-CE1CBEE55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324CC-3B65-42F3-BBE0-1A5400FE7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0997-30E0-4815-9B17-17E4CF3C37C4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26213-4251-44D4-A086-4EFBD887C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EC78F-5213-455D-9793-B17B35F2E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E0D9-6EE7-4D8D-B1BE-15264D9960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3299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BECF7-E8F0-46CC-97B4-27C3E0F3C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70E27-8C8B-4B34-A434-110210D90F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7A4DB1-C9DC-4766-A34E-A601FF1B9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EB51A-7A29-4F5E-8435-05EEECBAD5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E00A1F-46DC-452D-93BC-74C07B697C1C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7B978-8C4F-4D0E-A7D7-B73C4F6E6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6ACA0-F5DB-44F6-B61F-ACC80582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DFFBB-A4CD-4947-9DE2-5FC36AE74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7660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CDDB-CC8A-45C6-B876-22D3E88D5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13C61-CC2E-4304-B00C-0D99182831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11AEB-7A5F-4A0E-A3CC-16A93D2A9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4BA5A1-31CC-4438-8C2F-98B4C92FD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0997-30E0-4815-9B17-17E4CF3C37C4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C5E9C-9C37-44DA-BFA1-1E2087E96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15949-BCE7-4BB4-97B9-34CD2C1C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E0D9-6EE7-4D8D-B1BE-15264D9960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057214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84D3F-65E2-4307-8F6B-D7DEBC7AC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A1BBD4-1652-46AB-A8B7-8293A9FBF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E84D0-BBCD-40E6-AECF-A0DC87002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0997-30E0-4815-9B17-17E4CF3C37C4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5FFD7-7BF1-4CE5-AE75-C1C199B6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56299-16E5-4977-BF2D-8A99BB7C9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E0D9-6EE7-4D8D-B1BE-15264D9960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5008782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F4CF7F-9C84-4834-BC33-C5944712A6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6E6D4-21FC-4D7E-97DE-7F756686E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F10B9-53B1-4D56-8F8B-D4B3A9FB7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0997-30E0-4815-9B17-17E4CF3C37C4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1F99C-7263-4D30-8601-15EFE7A43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85C3F-A5FD-4640-ABA6-382CF0CE3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E0D9-6EE7-4D8D-B1BE-15264D9960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518465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641350" y="719139"/>
            <a:ext cx="10966449" cy="492443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>
              <a:defRPr lang="en-US" sz="3200" b="1" kern="1200" dirty="0">
                <a:solidFill>
                  <a:schemeClr val="tx2"/>
                </a:solidFill>
                <a:latin typeface="Segoe UI" panose="020B0502040204020203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641349" y="1971676"/>
            <a:ext cx="10966451" cy="1723549"/>
          </a:xfrm>
        </p:spPr>
        <p:txBody>
          <a:bodyPr/>
          <a:lstStyle>
            <a:lvl1pPr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120000"/>
              <a:defRPr lang="en-US" sz="2800" kern="120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Arial" pitchFamily="34" charset="0"/>
              </a:defRPr>
            </a:lvl1pPr>
            <a:lvl2pPr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defRPr lang="en-US" sz="2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defRPr lang="en-US" sz="2400" kern="120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Arial" pitchFamily="34" charset="0"/>
              </a:defRPr>
            </a:lvl3pPr>
            <a:lvl4pPr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defRPr lang="en-US" sz="2000" kern="120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Arial" pitchFamily="34" charset="0"/>
              </a:defRPr>
            </a:lvl4pPr>
            <a:lvl5pPr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defRPr lang="en-US" sz="2000" kern="120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Arial" pitchFamily="34" charset="0"/>
              </a:defRPr>
            </a:lvl5pPr>
            <a:lvl6pPr marL="1435100" indent="-2857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714500" indent="-2730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Arial" pitchFamily="34" charset="0"/>
              <a:buChar char="–"/>
              <a:defRPr sz="18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7pPr>
            <a:lvl8pPr marL="1600200" indent="-228600">
              <a:spcBef>
                <a:spcPts val="0"/>
              </a:spcBef>
              <a:spcAft>
                <a:spcPts val="0"/>
              </a:spcAft>
              <a:buSzPct val="70000"/>
              <a:defRPr sz="1800" baseline="0">
                <a:latin typeface="Arial" pitchFamily="34" charset="0"/>
                <a:cs typeface="Arial" pitchFamily="34" charset="0"/>
              </a:defRPr>
            </a:lvl8pPr>
            <a:lvl9pPr marL="1824038" indent="-223838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41"/>
          <p:cNvSpPr>
            <a:spLocks noGrp="1"/>
          </p:cNvSpPr>
          <p:nvPr>
            <p:ph type="body" sz="quarter" idx="13"/>
          </p:nvPr>
        </p:nvSpPr>
        <p:spPr bwMode="gray">
          <a:xfrm>
            <a:off x="641349" y="1270453"/>
            <a:ext cx="10966451" cy="276999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bg2"/>
                </a:solidFill>
                <a:latin typeface="Segoe UI" panose="020B0502040204020203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32530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DC923-0487-4F29-A9E7-9A2E344422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F3E8CF-8D4B-467F-983C-D48C803DA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AB49A-60C0-4023-BE55-751B55A4A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DCF51FB7-5CDB-4CFF-A2DF-4ED0BC55B0D9}" type="datetimeFigureOut">
              <a:rPr lang="en-US" smtClean="0"/>
              <a:pPr/>
              <a:t>6/28/2022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669BB-B48F-4A90-9A54-D13DC0A85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40275-C95B-4C81-920B-A228AF7C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48D6080A-274E-40DE-8DC4-0BC21DE51F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40795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2B47B-2460-4E3A-92D9-709E3FBAC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56792-D110-41C1-B209-24144EC36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B6740-4548-4DAE-88A1-FBFFC7FE5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DCF51FB7-5CDB-4CFF-A2DF-4ED0BC55B0D9}" type="datetimeFigureOut">
              <a:rPr lang="en-US" smtClean="0"/>
              <a:pPr/>
              <a:t>6/28/2022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BE80B-0E84-4C53-B90D-7088FFA8D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B6047-D77B-4BF2-A463-0CB69F91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48D6080A-274E-40DE-8DC4-0BC21DE51F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6243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4D7B5-65CD-482D-A0C5-2084A6F88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DB66-3322-4AC4-B62C-C69FBA765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DE92A-11BF-4190-9E7C-3912DF4DE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DCF51FB7-5CDB-4CFF-A2DF-4ED0BC55B0D9}" type="datetimeFigureOut">
              <a:rPr lang="en-US" smtClean="0"/>
              <a:pPr/>
              <a:t>6/28/2022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9AFC2-417D-4020-A92B-CB46E5509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F0B39-6ACA-4237-BECD-65DF74C8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48D6080A-274E-40DE-8DC4-0BC21DE51F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7952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CF877-7AA5-4CA5-8D8D-F6AD27E3F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5975E-7E25-4BF3-8ED0-40177C830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AECAF-1D18-4052-B36F-2DB835B6C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9C1B9-B79F-4364-A9CF-BA7A7D40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DCF51FB7-5CDB-4CFF-A2DF-4ED0BC55B0D9}" type="datetimeFigureOut">
              <a:rPr lang="en-US" smtClean="0"/>
              <a:pPr/>
              <a:t>6/28/2022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31ABE-EEA6-435B-BCBD-B4D95599E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356E4E-F19B-482C-81B2-1769530CD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48D6080A-274E-40DE-8DC4-0BC21DE51F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77441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0831F-0900-4C89-BAC1-A3BD44761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BE00B-2CF3-48A6-9D67-82F155DFB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973C07-742C-4049-AC0F-7E8BC4A9C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31271D-43AA-4D86-8DB1-AAB4F8BAF9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E910C9-01FB-4E34-8F61-52B2C5F046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0AEBC8-BE70-4644-80CC-5DC2B7FB6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DCF51FB7-5CDB-4CFF-A2DF-4ED0BC55B0D9}" type="datetimeFigureOut">
              <a:rPr lang="en-US" smtClean="0"/>
              <a:pPr/>
              <a:t>6/28/2022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93C522-DB7F-40B0-A5AC-C7C457C5C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B009AD-6878-4E30-A07F-6D838DE4A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48D6080A-274E-40DE-8DC4-0BC21DE51F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64952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2069E-10A9-42D6-ABD8-B9AF5D8E4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581E2E-2516-4331-9D9D-36FC3DC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DCF51FB7-5CDB-4CFF-A2DF-4ED0BC55B0D9}" type="datetimeFigureOut">
              <a:rPr lang="en-US" smtClean="0"/>
              <a:pPr/>
              <a:t>6/28/2022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8DD8C3-22EB-418A-BF8C-A5DE211A4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EBC159-5F30-443F-ADF8-6C64BE42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48D6080A-274E-40DE-8DC4-0BC21DE51F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08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07091-9EC0-4DB0-ABCF-5C31F3F90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AFE58-FBCB-4C95-9F19-BF963E27A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F1E3E-38E7-49DD-BEB2-69294B156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4FDDF3-1076-4157-A430-50C4B5BB2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6816AF-3F3D-44F0-8D98-48BF77B5D6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CA48DD-CB92-4FAC-9B78-44C2012CB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E00A1F-46DC-452D-93BC-74C07B697C1C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42AD5B-C8D3-4C9C-9BDB-F1814541D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0275FE-1CBA-4C60-9F64-04578FCE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DFFBB-A4CD-4947-9DE2-5FC36AE74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458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24D5E4-68E2-422B-A7DD-DFC451F8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DCF51FB7-5CDB-4CFF-A2DF-4ED0BC55B0D9}" type="datetimeFigureOut">
              <a:rPr lang="en-US" smtClean="0"/>
              <a:pPr/>
              <a:t>6/28/2022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5B401E-3F9D-4FFB-A87D-5CEB9C521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FB579-B104-49D0-8F0A-9394C413D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48D6080A-274E-40DE-8DC4-0BC21DE51F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65219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50B6F-A5BD-4A29-BDB3-57FA8286A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C17F6-D319-449E-AC8E-1AE0742FC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Segoe UI" panose="020B0502040204020203" pitchFamily="34" charset="0"/>
              </a:defRPr>
            </a:lvl1pPr>
            <a:lvl2pPr>
              <a:defRPr sz="2800">
                <a:latin typeface="Segoe UI" panose="020B0502040204020203" pitchFamily="34" charset="0"/>
              </a:defRPr>
            </a:lvl2pPr>
            <a:lvl3pPr>
              <a:defRPr sz="2400">
                <a:latin typeface="Segoe UI" panose="020B0502040204020203" pitchFamily="34" charset="0"/>
              </a:defRPr>
            </a:lvl3pPr>
            <a:lvl4pPr>
              <a:defRPr sz="2000">
                <a:latin typeface="Segoe UI" panose="020B0502040204020203" pitchFamily="34" charset="0"/>
              </a:defRPr>
            </a:lvl4pPr>
            <a:lvl5pPr>
              <a:defRPr sz="2000">
                <a:latin typeface="Segoe UI" panose="020B0502040204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D09DF0-8C53-43F7-A0F8-AF98B3A4D0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A23C68-6613-46FC-AB57-02AB68AE1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DCF51FB7-5CDB-4CFF-A2DF-4ED0BC55B0D9}" type="datetimeFigureOut">
              <a:rPr lang="en-US" smtClean="0"/>
              <a:pPr/>
              <a:t>6/28/2022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B22E8-E130-4C8B-9CAF-9FC3FD271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77EF9-3C2F-4753-AA3A-F3A6219A7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48D6080A-274E-40DE-8DC4-0BC21DE51F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8920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10D13-F85C-4D96-8CC5-9FF7594E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05595C-FF28-4E3B-8B1C-3CF4D4A5AC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Segoe UI" panose="020B050204020402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4AF4E-53D1-4A8C-80CB-AE9C711CB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F9EBC-E5BB-42E9-85A2-7756CF355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DCF51FB7-5CDB-4CFF-A2DF-4ED0BC55B0D9}" type="datetimeFigureOut">
              <a:rPr lang="en-US" smtClean="0"/>
              <a:pPr/>
              <a:t>6/28/2022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2E00E5-A489-4B5F-96C2-B21D0A491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953FC-F765-405E-A127-DD5DD1D0F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48D6080A-274E-40DE-8DC4-0BC21DE51F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9251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9A2CD-2104-4BFC-B26E-6C732D28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6448E4-8B4E-43DB-8BC5-D1B1FDAA2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831E4-E525-4D80-999E-2BFEE8999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DCF51FB7-5CDB-4CFF-A2DF-4ED0BC55B0D9}" type="datetimeFigureOut">
              <a:rPr lang="en-US" smtClean="0"/>
              <a:pPr/>
              <a:t>6/28/2022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58D55-CB45-430D-9688-B639817FA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F19C4-049B-46B9-B59D-CB26FC057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48D6080A-274E-40DE-8DC4-0BC21DE51F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70920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228D41-35E4-4641-806F-48DC41E236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AE7A0E-6C38-4CA6-AF3E-FD82445CF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AE8F3-DD1F-4D79-A86F-0FE97ED65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DCF51FB7-5CDB-4CFF-A2DF-4ED0BC55B0D9}" type="datetimeFigureOut">
              <a:rPr lang="en-US" smtClean="0"/>
              <a:pPr/>
              <a:t>6/28/2022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C7EF9-505E-471B-9E63-73E66CDFC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ADC60-C9D0-4390-9D52-89C9DACA2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48D6080A-274E-40DE-8DC4-0BC21DE51F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6993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F91F3C-E748-47C6-A4FF-CC3E5FD072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0000">
                <a:srgbClr val="F4F7FB"/>
              </a:gs>
              <a:gs pos="100000">
                <a:srgbClr val="CADFF2"/>
              </a:gs>
              <a:gs pos="0">
                <a:schemeClr val="accent1">
                  <a:lumMod val="5000"/>
                  <a:lumOff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Segoe UI" panose="020B0502040204020203" pitchFamily="34" charset="0"/>
            </a:endParaRPr>
          </a:p>
        </p:txBody>
      </p:sp>
      <p:pic>
        <p:nvPicPr>
          <p:cNvPr id="8" name="Google Shape;199;p4">
            <a:extLst>
              <a:ext uri="{FF2B5EF4-FFF2-40B4-BE49-F238E27FC236}">
                <a16:creationId xmlns:a16="http://schemas.microsoft.com/office/drawing/2014/main" id="{EB466D87-D67A-4C06-9236-AB25039EA538}"/>
              </a:ext>
            </a:extLst>
          </p:cNvPr>
          <p:cNvPicPr preferRelativeResize="0"/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1250" y="174325"/>
            <a:ext cx="3230751" cy="6407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319C94-ECCF-4D5E-B307-55AB9CEEFE20}"/>
              </a:ext>
            </a:extLst>
          </p:cNvPr>
          <p:cNvSpPr txBox="1"/>
          <p:nvPr userDrawn="1"/>
        </p:nvSpPr>
        <p:spPr>
          <a:xfrm>
            <a:off x="119147" y="6473028"/>
            <a:ext cx="27482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© Roche Diabetes Care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03B6CD-01DC-4C4C-887E-406646D4F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86"/>
          <a:stretch/>
        </p:blipFill>
        <p:spPr>
          <a:xfrm>
            <a:off x="6640490" y="184285"/>
            <a:ext cx="5551510" cy="667371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274158-66E8-49E5-B5C5-2EF33C04CE32}"/>
              </a:ext>
            </a:extLst>
          </p:cNvPr>
          <p:cNvSpPr/>
          <p:nvPr userDrawn="1"/>
        </p:nvSpPr>
        <p:spPr>
          <a:xfrm>
            <a:off x="0" y="6804520"/>
            <a:ext cx="12192000" cy="54925"/>
          </a:xfrm>
          <a:prstGeom prst="rect">
            <a:avLst/>
          </a:prstGeom>
          <a:solidFill>
            <a:srgbClr val="0E46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82967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F91F3C-E748-47C6-A4FF-CC3E5FD072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0000">
                <a:srgbClr val="F4F7FB"/>
              </a:gs>
              <a:gs pos="100000">
                <a:srgbClr val="CADFF2"/>
              </a:gs>
              <a:gs pos="0">
                <a:schemeClr val="accent1">
                  <a:lumMod val="5000"/>
                  <a:lumOff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03B6CD-01DC-4C4C-887E-406646D4F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86"/>
          <a:stretch/>
        </p:blipFill>
        <p:spPr>
          <a:xfrm>
            <a:off x="6640490" y="184285"/>
            <a:ext cx="5551510" cy="66737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9623A7-DB71-4FA5-BAFD-302136C0B573}"/>
              </a:ext>
            </a:extLst>
          </p:cNvPr>
          <p:cNvSpPr/>
          <p:nvPr userDrawn="1"/>
        </p:nvSpPr>
        <p:spPr>
          <a:xfrm>
            <a:off x="0" y="6804520"/>
            <a:ext cx="12192000" cy="54925"/>
          </a:xfrm>
          <a:prstGeom prst="rect">
            <a:avLst/>
          </a:prstGeom>
          <a:solidFill>
            <a:srgbClr val="0E46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33166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32D4-08B2-9715-AAA8-BC4EDB72D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1300B9-6CB7-97F1-E07E-1F7A105FC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B07-2953-8304-46C0-F00B7F9A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A97B-BFBD-4FAD-A5F9-920112BD6696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D90FD-A538-3EAB-942D-4F5BC073C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B51AF-66EC-8BB2-D73B-87D7A3929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22CD-69CE-4F33-939B-EBE1E540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6419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5BA8F-AA84-2FCD-6DB9-42907FC1C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43D28-DCB7-0A85-96D0-11DF660BC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5521F-B096-2A1D-11BC-EDC5619B4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A97B-BFBD-4FAD-A5F9-920112BD6696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437EB-9531-47D2-6405-61E80CF67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7871D-1BA4-BCD5-F354-B20B7F823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22CD-69CE-4F33-939B-EBE1E540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6119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F0B0A-B22C-09FA-B272-365B74B64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173E3-7142-3011-CE60-87035EA7E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EAA7D-5455-F06A-627C-22DABB7E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A97B-BFBD-4FAD-A5F9-920112BD6696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F8ABD-8E32-8BE2-DE0F-EBAB8D8CB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5A936-0885-5C28-1E58-3DD3D4170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22CD-69CE-4F33-939B-EBE1E540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70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9770-984D-4772-B74A-B7A37CCE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41CA3-65CE-4BB6-9C8A-84BA4B176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E00A1F-46DC-452D-93BC-74C07B697C1C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8447-4D97-4B3F-812E-6B1177C3D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92DAA-FA11-43E1-B3AF-C28B2385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DFFBB-A4CD-4947-9DE2-5FC36AE74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4903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3CB86-9F7C-52B9-3EC2-80143C073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3651A-FCF4-CA43-29DB-39A1AF152D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A846B-2AB1-D16A-8A4A-8102DB0521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FD6ADD-7278-BDA5-6416-B085A054C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A97B-BFBD-4FAD-A5F9-920112BD6696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96EA7-78A6-5694-48A8-FBD8B543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81544-5D1B-E830-D733-54FFC8087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22CD-69CE-4F33-939B-EBE1E540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3382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DB359-8C6C-9130-FC22-D2F2AE048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B97F5-798D-4935-0F0C-9D2EB9281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6F2938-9E80-23C4-5955-7727476B5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8A275-1603-B49A-FDC8-E45F9A15F3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58995A-9250-5D63-64E5-C39D1F415D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30191B-006C-A0AC-6D68-6B09A38F4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A97B-BFBD-4FAD-A5F9-920112BD6696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13C650-E4DF-7B0B-9505-E80CBB3E3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9E697E-1DC1-9D21-B0A1-9917E1E80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22CD-69CE-4F33-939B-EBE1E540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6541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0CB7C-D990-351B-B634-BD8066418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2E457E-D1F1-C8BD-90D3-2498E9EA3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A97B-BFBD-4FAD-A5F9-920112BD6696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EFBB5-F8C2-4757-ABD6-9B1E34F4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93DB8-1668-2396-9529-569AD486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22CD-69CE-4F33-939B-EBE1E540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336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3732BD-3147-9F81-6117-A8BB2728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A97B-BFBD-4FAD-A5F9-920112BD6696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6D55F-42C8-5444-9712-2AF9253E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52575-F50D-9EF8-DF41-199F9F28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22CD-69CE-4F33-939B-EBE1E540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2240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CA659-7871-1010-F9F5-79BC98C2F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66810-BE4B-8312-3F57-16A5A40D6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FB3B58-ED23-AEFD-B190-F561E7EFB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17125-3C72-2552-6A15-6F45D31FF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A97B-BFBD-4FAD-A5F9-920112BD6696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00886-FDFB-6ED8-3F5B-E07E755F4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A93FC9-A719-6D89-FB80-76F06AFAD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22CD-69CE-4F33-939B-EBE1E540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1049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75ACC-1E48-45DC-2A3E-2FA061123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4B14E9-9668-EE8E-4876-EF4F2A6C1D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601D7-1987-7ECF-9EFF-B980133ACE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64066-A09D-EAA3-3126-6FA640692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A97B-BFBD-4FAD-A5F9-920112BD6696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D6ABC-1C39-5834-E4E8-E0642019B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7FFFD-3F97-3E45-AA53-E5F0ADBD2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22CD-69CE-4F33-939B-EBE1E540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4953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3AD60-9B25-8C4C-F9A9-78BA3A962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F1AA7-0E91-5C86-7D06-94CA74AEA4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80C1E-A315-68DD-7B76-1A889C8FD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A97B-BFBD-4FAD-A5F9-920112BD6696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CCACE-B63C-C0DB-5445-E35A959C6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9F092-83E6-FA00-FB96-8FCD680A9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22CD-69CE-4F33-939B-EBE1E540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2073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9C8177-A0E7-07C2-91A8-E4B0125494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B3629-05F9-B50D-B05E-83A703113F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147A2-D0F2-AFEB-4914-DFA40C46B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A97B-BFBD-4FAD-A5F9-920112BD6696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CCEFC-69A2-B12A-D4B1-E054F441D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8F7FD-9324-4CBB-3EED-4D89D1A0C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E22CD-69CE-4F33-939B-EBE1E540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5137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 userDrawn="1">
  <p:cSld name="Title Only 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38F669-9BF9-4248-7258-7A4442CE9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2876" y="313642"/>
            <a:ext cx="399134" cy="27484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8D6B34-60B4-8B46-D50A-BA9F8F59F51E}"/>
              </a:ext>
            </a:extLst>
          </p:cNvPr>
          <p:cNvCxnSpPr>
            <a:cxnSpLocks/>
          </p:cNvCxnSpPr>
          <p:nvPr userDrawn="1"/>
        </p:nvCxnSpPr>
        <p:spPr>
          <a:xfrm>
            <a:off x="-26284" y="6659006"/>
            <a:ext cx="12244568" cy="0"/>
          </a:xfrm>
          <a:prstGeom prst="line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55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8">
          <p15:clr>
            <a:srgbClr val="CCCCCC"/>
          </p15:clr>
        </p15:guide>
        <p15:guide id="2" pos="5600">
          <p15:clr>
            <a:srgbClr val="CCCCCC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F348A-78F4-47A6-BCC6-507474982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8A509-2B24-42DF-9D6F-E254ED5FF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33"/>
            </a:lvl1pPr>
            <a:lvl2pPr marL="406378" indent="0" algn="ctr">
              <a:buNone/>
              <a:defRPr sz="1778"/>
            </a:lvl2pPr>
            <a:lvl3pPr marL="812755" indent="0" algn="ctr">
              <a:buNone/>
              <a:defRPr sz="1600"/>
            </a:lvl3pPr>
            <a:lvl4pPr marL="1219133" indent="0" algn="ctr">
              <a:buNone/>
              <a:defRPr sz="1422"/>
            </a:lvl4pPr>
            <a:lvl5pPr marL="1625511" indent="0" algn="ctr">
              <a:buNone/>
              <a:defRPr sz="1422"/>
            </a:lvl5pPr>
            <a:lvl6pPr marL="2031888" indent="0" algn="ctr">
              <a:buNone/>
              <a:defRPr sz="1422"/>
            </a:lvl6pPr>
            <a:lvl7pPr marL="2438266" indent="0" algn="ctr">
              <a:buNone/>
              <a:defRPr sz="1422"/>
            </a:lvl7pPr>
            <a:lvl8pPr marL="2844644" indent="0" algn="ctr">
              <a:buNone/>
              <a:defRPr sz="1422"/>
            </a:lvl8pPr>
            <a:lvl9pPr marL="3251021" indent="0" algn="ctr">
              <a:buNone/>
              <a:defRPr sz="142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57475-54D1-4A0C-98EB-3B9615B32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50E54-12E6-4228-9C7F-3B31F1BDF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4CF6E-48A7-4B4D-A182-B0BDF6D3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25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CD2D12-38A4-4AD6-A377-4751AE28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E00A1F-46DC-452D-93BC-74C07B697C1C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96EE0-74BB-4C5F-84BA-1C3D26FB2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8E4E2-1F8E-4C7B-9741-E651B3679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DFFBB-A4CD-4947-9DE2-5FC36AE74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6633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1483D-1C20-4CF0-9763-187686A49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10D08-87C3-4B29-9B1E-56EC97E8E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E4571-F7AD-45DE-BC7D-C70C2171E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8095-F5CD-4F6A-8386-868EE0C7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DF94E-B86D-4059-9EA7-8D67196E1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3978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C30AED-77E8-D538-5F00-C95EDE435B06}"/>
              </a:ext>
            </a:extLst>
          </p:cNvPr>
          <p:cNvSpPr/>
          <p:nvPr userDrawn="1"/>
        </p:nvSpPr>
        <p:spPr>
          <a:xfrm>
            <a:off x="0" y="-1"/>
            <a:ext cx="12201948" cy="6857999"/>
          </a:xfrm>
          <a:prstGeom prst="rect">
            <a:avLst/>
          </a:prstGeom>
          <a:gradFill>
            <a:gsLst>
              <a:gs pos="0">
                <a:srgbClr val="011222"/>
              </a:gs>
              <a:gs pos="83000">
                <a:srgbClr val="374757"/>
              </a:gs>
              <a:gs pos="73000">
                <a:srgbClr val="4B647D"/>
              </a:gs>
              <a:gs pos="58000">
                <a:srgbClr val="3A4E63"/>
              </a:gs>
              <a:gs pos="25000">
                <a:srgbClr val="192939"/>
              </a:gs>
              <a:gs pos="42000">
                <a:srgbClr val="283848"/>
              </a:gs>
              <a:gs pos="100000">
                <a:srgbClr val="101C2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C3AF73-B008-70B9-E361-2B696C9EEDF3}"/>
              </a:ext>
            </a:extLst>
          </p:cNvPr>
          <p:cNvSpPr/>
          <p:nvPr userDrawn="1"/>
        </p:nvSpPr>
        <p:spPr>
          <a:xfrm>
            <a:off x="0" y="-3"/>
            <a:ext cx="12201948" cy="6857999"/>
          </a:xfrm>
          <a:prstGeom prst="rect">
            <a:avLst/>
          </a:prstGeom>
          <a:gradFill flip="none" rotWithShape="1">
            <a:gsLst>
              <a:gs pos="58000">
                <a:srgbClr val="011222">
                  <a:alpha val="0"/>
                </a:srgbClr>
              </a:gs>
              <a:gs pos="100000">
                <a:srgbClr val="011222">
                  <a:alpha val="78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9B1E10-D552-19DE-F3FE-A96EA5F05F2C}"/>
              </a:ext>
            </a:extLst>
          </p:cNvPr>
          <p:cNvSpPr/>
          <p:nvPr userDrawn="1"/>
        </p:nvSpPr>
        <p:spPr>
          <a:xfrm>
            <a:off x="1" y="6790467"/>
            <a:ext cx="12192000" cy="67533"/>
          </a:xfrm>
          <a:prstGeom prst="rect">
            <a:avLst/>
          </a:prstGeom>
          <a:solidFill>
            <a:srgbClr val="88B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68DA5F-285B-69AD-81E8-5D87B8E7DE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8667" y="250642"/>
            <a:ext cx="1116874" cy="42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5137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2F23-44A6-41F7-A5F9-C835A4CC8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34F0B-9F69-43DC-B384-CD22CEDF4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06378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2pPr>
            <a:lvl3pPr marL="8127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19133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4pPr>
            <a:lvl5pPr marL="1625511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5pPr>
            <a:lvl6pPr marL="2031888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6pPr>
            <a:lvl7pPr marL="2438266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7pPr>
            <a:lvl8pPr marL="2844644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8pPr>
            <a:lvl9pPr marL="3251021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8A32A-F61D-43FB-863F-53EE93417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69E33-718B-4717-A6E4-B35431868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EBA2D-26CA-4988-B073-59FF558B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7728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0B364-F33B-483A-96C8-8F1CFCA63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7EC90-8288-4808-BCEC-0650497DDD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AE73E-AF28-4C6A-83E0-BEFE4682E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B054F-E976-41F5-90C5-27406EE3E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5B7CCF-DF8C-49A3-A459-4BF3D2E8F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1208D-88CB-480C-A728-5EECFA9A8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15246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A65CB-6327-4D36-BDEC-912B5925A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F380B-608D-40D5-8E70-A47EFE965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378" indent="0">
              <a:buNone/>
              <a:defRPr sz="1778" b="1"/>
            </a:lvl2pPr>
            <a:lvl3pPr marL="812755" indent="0">
              <a:buNone/>
              <a:defRPr sz="1600" b="1"/>
            </a:lvl3pPr>
            <a:lvl4pPr marL="1219133" indent="0">
              <a:buNone/>
              <a:defRPr sz="1422" b="1"/>
            </a:lvl4pPr>
            <a:lvl5pPr marL="1625511" indent="0">
              <a:buNone/>
              <a:defRPr sz="1422" b="1"/>
            </a:lvl5pPr>
            <a:lvl6pPr marL="2031888" indent="0">
              <a:buNone/>
              <a:defRPr sz="1422" b="1"/>
            </a:lvl6pPr>
            <a:lvl7pPr marL="2438266" indent="0">
              <a:buNone/>
              <a:defRPr sz="1422" b="1"/>
            </a:lvl7pPr>
            <a:lvl8pPr marL="2844644" indent="0">
              <a:buNone/>
              <a:defRPr sz="1422" b="1"/>
            </a:lvl8pPr>
            <a:lvl9pPr marL="325102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8069D-6E09-4033-A2CF-2BCDFE290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66305C-AC1B-48EF-80CE-3AE5DC19EC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378" indent="0">
              <a:buNone/>
              <a:defRPr sz="1778" b="1"/>
            </a:lvl2pPr>
            <a:lvl3pPr marL="812755" indent="0">
              <a:buNone/>
              <a:defRPr sz="1600" b="1"/>
            </a:lvl3pPr>
            <a:lvl4pPr marL="1219133" indent="0">
              <a:buNone/>
              <a:defRPr sz="1422" b="1"/>
            </a:lvl4pPr>
            <a:lvl5pPr marL="1625511" indent="0">
              <a:buNone/>
              <a:defRPr sz="1422" b="1"/>
            </a:lvl5pPr>
            <a:lvl6pPr marL="2031888" indent="0">
              <a:buNone/>
              <a:defRPr sz="1422" b="1"/>
            </a:lvl6pPr>
            <a:lvl7pPr marL="2438266" indent="0">
              <a:buNone/>
              <a:defRPr sz="1422" b="1"/>
            </a:lvl7pPr>
            <a:lvl8pPr marL="2844644" indent="0">
              <a:buNone/>
              <a:defRPr sz="1422" b="1"/>
            </a:lvl8pPr>
            <a:lvl9pPr marL="325102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1F02A-A3D3-4194-A261-2C8DECF528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3AD772-C59A-4816-9D15-85C7AF0D0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1BF9F9-0BC4-4667-AB0E-A4B39F79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AE6A95-A3A7-41CE-8536-63139B4B7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64086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52120-6D61-412D-9DAB-32E4ED45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2AD9AF-D8B6-4DCE-ACAF-B1B3C3AF2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1038B9-488D-4631-84C7-2D17B165B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403D6C-F614-4B62-9980-4722C15D3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72409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FC0739-F62B-4E20-A5D0-51EFE1786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6B1FD-BD72-4635-8D81-163CA8986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F3E64-9640-4E4C-B980-035E5F0AC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43F285-10FA-7C79-40D0-CF7EDDB1A8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5997" y="250642"/>
            <a:ext cx="1142215" cy="4254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46409B-7F95-ACFB-8587-706E63A90770}"/>
              </a:ext>
            </a:extLst>
          </p:cNvPr>
          <p:cNvSpPr/>
          <p:nvPr userDrawn="1"/>
        </p:nvSpPr>
        <p:spPr>
          <a:xfrm>
            <a:off x="1" y="6790467"/>
            <a:ext cx="12192000" cy="67533"/>
          </a:xfrm>
          <a:prstGeom prst="rect">
            <a:avLst/>
          </a:prstGeom>
          <a:solidFill>
            <a:srgbClr val="88B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0D2374-4774-330A-37B9-FA08AA243EB9}"/>
              </a:ext>
            </a:extLst>
          </p:cNvPr>
          <p:cNvSpPr/>
          <p:nvPr userDrawn="1"/>
        </p:nvSpPr>
        <p:spPr>
          <a:xfrm>
            <a:off x="11619797" y="6399426"/>
            <a:ext cx="4515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60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5957C0-C9FD-924F-A662-3B71DAE40C56}" type="slidenum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pPr marL="0" marR="0" lvl="0" indent="0" algn="r" defTabSz="6066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2DF83-03CA-DF9C-24DF-60D0E67174A1}"/>
              </a:ext>
            </a:extLst>
          </p:cNvPr>
          <p:cNvSpPr txBox="1"/>
          <p:nvPr userDrawn="1"/>
        </p:nvSpPr>
        <p:spPr>
          <a:xfrm>
            <a:off x="120639" y="6417180"/>
            <a:ext cx="3204452" cy="255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00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2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rPr>
              <a:t>© 2022 Proterra.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9640515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AE8D8-EE84-4C84-BE5D-D0961CA4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4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A7FAF-63A0-45A2-B92C-F07B7C737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92D82-0A9C-4EA5-B624-997412971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22"/>
            </a:lvl1pPr>
            <a:lvl2pPr marL="406378" indent="0">
              <a:buNone/>
              <a:defRPr sz="1244"/>
            </a:lvl2pPr>
            <a:lvl3pPr marL="812755" indent="0">
              <a:buNone/>
              <a:defRPr sz="1067"/>
            </a:lvl3pPr>
            <a:lvl4pPr marL="1219133" indent="0">
              <a:buNone/>
              <a:defRPr sz="889"/>
            </a:lvl4pPr>
            <a:lvl5pPr marL="1625511" indent="0">
              <a:buNone/>
              <a:defRPr sz="889"/>
            </a:lvl5pPr>
            <a:lvl6pPr marL="2031888" indent="0">
              <a:buNone/>
              <a:defRPr sz="889"/>
            </a:lvl6pPr>
            <a:lvl7pPr marL="2438266" indent="0">
              <a:buNone/>
              <a:defRPr sz="889"/>
            </a:lvl7pPr>
            <a:lvl8pPr marL="2844644" indent="0">
              <a:buNone/>
              <a:defRPr sz="889"/>
            </a:lvl8pPr>
            <a:lvl9pPr marL="3251021" indent="0">
              <a:buNone/>
              <a:defRPr sz="88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A04669-98E5-4D33-AC0B-79E9D4C77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086243-8243-4D58-97F1-FA9D907C8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EAC18-9CAB-421D-B2E7-9466EC58F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66489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5531-5CBD-4CBC-B9D1-74E05F423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4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9F09CB-B50C-4055-BFD9-89EAF8018A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844"/>
            </a:lvl1pPr>
            <a:lvl2pPr marL="406378" indent="0">
              <a:buNone/>
              <a:defRPr sz="2489"/>
            </a:lvl2pPr>
            <a:lvl3pPr marL="812755" indent="0">
              <a:buNone/>
              <a:defRPr sz="2133"/>
            </a:lvl3pPr>
            <a:lvl4pPr marL="1219133" indent="0">
              <a:buNone/>
              <a:defRPr sz="1778"/>
            </a:lvl4pPr>
            <a:lvl5pPr marL="1625511" indent="0">
              <a:buNone/>
              <a:defRPr sz="1778"/>
            </a:lvl5pPr>
            <a:lvl6pPr marL="2031888" indent="0">
              <a:buNone/>
              <a:defRPr sz="1778"/>
            </a:lvl6pPr>
            <a:lvl7pPr marL="2438266" indent="0">
              <a:buNone/>
              <a:defRPr sz="1778"/>
            </a:lvl7pPr>
            <a:lvl8pPr marL="2844644" indent="0">
              <a:buNone/>
              <a:defRPr sz="1778"/>
            </a:lvl8pPr>
            <a:lvl9pPr marL="3251021" indent="0">
              <a:buNone/>
              <a:defRPr sz="1778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BCDBA-CF59-44D3-AA70-0E83BC046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22"/>
            </a:lvl1pPr>
            <a:lvl2pPr marL="406378" indent="0">
              <a:buNone/>
              <a:defRPr sz="1244"/>
            </a:lvl2pPr>
            <a:lvl3pPr marL="812755" indent="0">
              <a:buNone/>
              <a:defRPr sz="1067"/>
            </a:lvl3pPr>
            <a:lvl4pPr marL="1219133" indent="0">
              <a:buNone/>
              <a:defRPr sz="889"/>
            </a:lvl4pPr>
            <a:lvl5pPr marL="1625511" indent="0">
              <a:buNone/>
              <a:defRPr sz="889"/>
            </a:lvl5pPr>
            <a:lvl6pPr marL="2031888" indent="0">
              <a:buNone/>
              <a:defRPr sz="889"/>
            </a:lvl6pPr>
            <a:lvl7pPr marL="2438266" indent="0">
              <a:buNone/>
              <a:defRPr sz="889"/>
            </a:lvl7pPr>
            <a:lvl8pPr marL="2844644" indent="0">
              <a:buNone/>
              <a:defRPr sz="889"/>
            </a:lvl8pPr>
            <a:lvl9pPr marL="3251021" indent="0">
              <a:buNone/>
              <a:defRPr sz="88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24FDB-D39A-4C51-8E99-86C98FBA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D1224-6AA0-4794-9F08-04343EC24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BC3B2-166B-4F03-A344-699208C38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05167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EEBA4-F44C-4A7B-B35D-776EC363C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B4297-EF96-43C8-8220-2F756D285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DC7D1-6DB2-4473-AA19-328127754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4126D-9325-44BF-90F2-EDF69A7D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D14F3-988B-4965-8DBE-D38ACFC8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91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CDB2A-3DC7-42AC-8BA5-D83E5AE0F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0B114-D5FF-4456-99AB-205A965DC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1DB04-861F-40C3-8E81-50F759CD4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2E2A-FDD9-418A-A7A8-798F16FB2C2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0EFE-66A4-4C77-AE86-1E15D54D8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ED92C-5493-4868-81D6-8BF5B7BAE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4619-EBE0-4FA4-8C1F-41D920F07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83ADE-F1A3-4D52-92EE-DDCA23919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976F5-1468-4403-BC7E-6EE06E734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3F670C-000C-4615-BF5C-58994B163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82F38-76C3-459E-8E6A-075B109591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E00A1F-46DC-452D-93BC-74C07B697C1C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4F5E3-9263-4866-AF82-F543693CF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A54EF-202E-4CE0-954F-1F0CC04F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DFFBB-A4CD-4947-9DE2-5FC36AE74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7929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3994D4-CAA0-4735-A352-874635D647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6240D7-527C-4529-8A1B-8B513BE86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5DC73-8F51-45F6-96A7-03555F44C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E1032-E0BD-4E03-B67C-0A59B88E1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C6AF2-FE07-4370-BC59-DE965454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7887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0C76B-782E-CD41-AFB7-012D2237B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07" y="1961322"/>
            <a:ext cx="11124744" cy="2292626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EA97C-BABB-1A40-91EB-391EA051FA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7" y="4346713"/>
            <a:ext cx="11124744" cy="1742938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663263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7119B-444C-FC43-B6A3-673695581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537" y="2027583"/>
            <a:ext cx="11178001" cy="1482379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4BB31C-844D-DB46-99B3-08E86681E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537" y="3602038"/>
            <a:ext cx="11171237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38B71-DEAF-424A-8126-709A2C42D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/>
          <a:lstStyle/>
          <a:p>
            <a:r>
              <a:rPr lang="en-US" dirty="0"/>
              <a:t>SECTION NAME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E7EC4-4E62-4545-9904-9CD9C6AA777B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January 2021 -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B50F3-E0E6-C240-9B90-322DA6CA0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400770-0736-5147-AE08-1679788E3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538" y="755650"/>
            <a:ext cx="11171237" cy="941871"/>
          </a:xfrm>
        </p:spPr>
        <p:txBody>
          <a:bodyPr/>
          <a:lstStyle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035869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C93DFD-D5AC-7A49-BDC2-C5A73F7065D3}"/>
              </a:ext>
            </a:extLst>
          </p:cNvPr>
          <p:cNvSpPr/>
          <p:nvPr userDrawn="1"/>
        </p:nvSpPr>
        <p:spPr>
          <a:xfrm>
            <a:off x="0" y="3509962"/>
            <a:ext cx="12192000" cy="33480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F7119B-444C-FC43-B6A3-673695581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020417"/>
            <a:ext cx="4611758" cy="248954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38B71-DEAF-424A-8126-709A2C42D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/>
          <a:lstStyle/>
          <a:p>
            <a:r>
              <a:rPr lang="en-US" dirty="0"/>
              <a:t>SECTION NAME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E7EC4-4E62-4545-9904-9CD9C6AA777B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490607" y="6356350"/>
            <a:ext cx="3776593" cy="365125"/>
          </a:xfrm>
        </p:spPr>
        <p:txBody>
          <a:bodyPr/>
          <a:lstStyle/>
          <a:p>
            <a:r>
              <a:rPr lang="en-US" dirty="0"/>
              <a:t>January 2021 -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B50F3-E0E6-C240-9B90-322DA6CA0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198" y="6356350"/>
            <a:ext cx="787802" cy="365125"/>
          </a:xfrm>
        </p:spPr>
        <p:txBody>
          <a:bodyPr/>
          <a:lstStyle>
            <a:lvl1pPr algn="l">
              <a:defRPr/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64853D-4245-E74E-88FB-2403F7E274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721" y="4029076"/>
            <a:ext cx="3817593" cy="291134"/>
          </a:xfrm>
        </p:spPr>
        <p:txBody>
          <a:bodyPr/>
          <a:lstStyle>
            <a:lvl1pPr>
              <a:defRPr sz="1400" b="0" i="0">
                <a:latin typeface="Segoe UI" panose="020B0502040204020203" pitchFamily="34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44C00E8-C21B-744A-A7CC-20FC9654F9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4479234"/>
            <a:ext cx="3816626" cy="176281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3" name="Graphic 3">
            <a:extLst>
              <a:ext uri="{FF2B5EF4-FFF2-40B4-BE49-F238E27FC236}">
                <a16:creationId xmlns:a16="http://schemas.microsoft.com/office/drawing/2014/main" id="{EE685AAD-9782-124E-8921-05AC0F511490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12683" y="6383933"/>
            <a:ext cx="257989" cy="30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6335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C93DFD-D5AC-7A49-BDC2-C5A73F7065D3}"/>
              </a:ext>
            </a:extLst>
          </p:cNvPr>
          <p:cNvSpPr/>
          <p:nvPr userDrawn="1"/>
        </p:nvSpPr>
        <p:spPr>
          <a:xfrm>
            <a:off x="0" y="3509962"/>
            <a:ext cx="10707757" cy="33480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F7119B-444C-FC43-B6A3-673695581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538" y="2027583"/>
            <a:ext cx="10217220" cy="1482379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38B71-DEAF-424A-8126-709A2C42D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/>
          <a:lstStyle/>
          <a:p>
            <a:r>
              <a:rPr lang="en-US" dirty="0"/>
              <a:t>SECTION NAME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E7EC4-4E62-4545-9904-9CD9C6AA777B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490607" y="6356350"/>
            <a:ext cx="3776593" cy="365125"/>
          </a:xfrm>
        </p:spPr>
        <p:txBody>
          <a:bodyPr/>
          <a:lstStyle/>
          <a:p>
            <a:r>
              <a:rPr lang="en-US" dirty="0"/>
              <a:t>January 2021 -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B50F3-E0E6-C240-9B90-322DA6CA0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198" y="6356350"/>
            <a:ext cx="787802" cy="365125"/>
          </a:xfrm>
        </p:spPr>
        <p:txBody>
          <a:bodyPr/>
          <a:lstStyle>
            <a:lvl1pPr algn="l">
              <a:defRPr/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64853D-4245-E74E-88FB-2403F7E274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132" y="4029076"/>
            <a:ext cx="3433182" cy="291134"/>
          </a:xfrm>
        </p:spPr>
        <p:txBody>
          <a:bodyPr/>
          <a:lstStyle>
            <a:lvl1pPr>
              <a:defRPr sz="1400" b="0" i="0">
                <a:latin typeface="Segoe UI" panose="020B0502040204020203" pitchFamily="34" charset="0"/>
                <a:ea typeface="Roboto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44C00E8-C21B-744A-A7CC-20FC9654F9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0314" y="4479234"/>
            <a:ext cx="3432312" cy="176281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415239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and Head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3124C-73BE-7340-A0EC-D791079D4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4E158-30C9-8B46-8805-F63283A1F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indent="0">
              <a:defRPr/>
            </a:lvl1pPr>
          </a:lstStyle>
          <a:p>
            <a:r>
              <a:rPr lang="en-US" dirty="0"/>
              <a:t>SECTION NAME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5C91C-46A9-F343-BB7A-B6B04682A22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January 2021 -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D7847-2406-1443-928A-B89901E9E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BF33D68-6E4F-2E4F-8842-23424C7B9B8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96957" y="681038"/>
            <a:ext cx="11171582" cy="571471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749801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0C76B-782E-CD41-AFB7-012D2237B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07" y="2292626"/>
            <a:ext cx="4227167" cy="226985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EA97C-BABB-1A40-91EB-391EA051F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607" y="4695025"/>
            <a:ext cx="4227167" cy="139462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D9B27-B429-5E47-846F-B98071F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6957" y="59674"/>
            <a:ext cx="4220817" cy="365125"/>
          </a:xfrm>
        </p:spPr>
        <p:txBody>
          <a:bodyPr/>
          <a:lstStyle/>
          <a:p>
            <a:r>
              <a:rPr lang="en-US" dirty="0"/>
              <a:t>SECTION NAME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2D9BF-A689-2444-A228-212031AE9BE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January 2021 -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0C3CE-878F-FB4A-B0DE-175C2FD01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1AA874C-2B0F-3945-BAE1-65D0832E2F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75250" y="0"/>
            <a:ext cx="7016750" cy="60896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02100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0C76B-782E-CD41-AFB7-012D2237B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07" y="2292626"/>
            <a:ext cx="4227167" cy="384313"/>
          </a:xfrm>
        </p:spPr>
        <p:txBody>
          <a:bodyPr anchor="b"/>
          <a:lstStyle>
            <a:lvl1pPr>
              <a:defRPr sz="2400" b="0" i="0">
                <a:latin typeface="Segoe UI" panose="020B0502040204020203" pitchFamily="34" charset="0"/>
                <a:ea typeface="Roboto Ligh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EA97C-BABB-1A40-91EB-391EA051F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607" y="2782957"/>
            <a:ext cx="4227167" cy="330669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D9B27-B429-5E47-846F-B98071F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6957" y="59674"/>
            <a:ext cx="4220817" cy="365125"/>
          </a:xfrm>
        </p:spPr>
        <p:txBody>
          <a:bodyPr/>
          <a:lstStyle/>
          <a:p>
            <a:r>
              <a:rPr lang="en-US" dirty="0"/>
              <a:t>SECTION NAME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2D9BF-A689-2444-A228-212031AE9BE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January 2021 -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0C3CE-878F-FB4A-B0DE-175C2FD01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1AA874C-2B0F-3945-BAE1-65D0832E2F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75250" y="0"/>
            <a:ext cx="7016750" cy="60896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53033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7C00A-40C7-3040-9060-0DF0F69102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957" y="1825625"/>
            <a:ext cx="5113011" cy="4351338"/>
          </a:xfrm>
        </p:spPr>
        <p:txBody>
          <a:bodyPr/>
          <a:lstStyle>
            <a:lvl1pPr>
              <a:lnSpc>
                <a:spcPts val="1780"/>
              </a:lnSpc>
              <a:defRPr sz="1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74551A-9680-FD4E-BFD6-B9D39507D4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98308" cy="4351338"/>
          </a:xfrm>
        </p:spPr>
        <p:txBody>
          <a:bodyPr/>
          <a:lstStyle>
            <a:lvl1pPr>
              <a:lnSpc>
                <a:spcPts val="1780"/>
              </a:lnSpc>
              <a:defRPr sz="1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E7825F-2E4E-D446-8BDD-02D48932C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indent="0">
              <a:defRPr/>
            </a:lvl1pPr>
          </a:lstStyle>
          <a:p>
            <a:r>
              <a:rPr lang="en-US" dirty="0"/>
              <a:t>SECTION NAME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3D6A1-5336-B34C-A20F-A143F971B21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January 2021 -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A7A88-DD09-044F-824B-8E16C736D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BF33D68-6E4F-2E4F-8842-23424C7B9B8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96957" y="681038"/>
            <a:ext cx="11171582" cy="571471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279431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4002E8-8012-4142-BFED-F63A303E7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indent="0">
              <a:defRPr/>
            </a:lvl1pPr>
          </a:lstStyle>
          <a:p>
            <a:r>
              <a:rPr lang="en-US" dirty="0"/>
              <a:t>SECTION NAME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6EE99E-50F5-7942-9EF9-50A8F2986CD8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January 2021 -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4774E1-84DD-0446-9F84-85B4DAA7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BF33D68-6E4F-2E4F-8842-23424C7B9B8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96957" y="681038"/>
            <a:ext cx="11171582" cy="571471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9158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34E3-47CE-4434-8A86-DDA84918F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2B931D-D438-4F62-924C-CAC4E9592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3D1B6-BBA0-401E-BC5A-4A8FA0683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B116E-FB28-45E7-80B7-7E18F66D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E00A1F-46DC-452D-93BC-74C07B697C1C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B0254D-ED36-431B-BC44-B5A1F07F5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FA55A-3910-4DDA-810F-B17948B1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DFFBB-A4CD-4947-9DE2-5FC36AE74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3516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565E23-7B79-8D4F-BA57-7751B73BC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indent="0">
              <a:defRPr/>
            </a:lvl1pPr>
          </a:lstStyle>
          <a:p>
            <a:r>
              <a:rPr lang="en-US" dirty="0"/>
              <a:t>SECTION NAME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F6E5E1-D6B6-1341-8CCE-A57A51E89E8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January 2021 -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C6492-1FD1-5E40-A3D0-69F759BC7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BF33D68-6E4F-2E4F-8842-23424C7B9B8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96957" y="681038"/>
            <a:ext cx="11171582" cy="571471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097175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7AD2E-C7D0-5641-A2C4-EBB326F0A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324" y="781577"/>
            <a:ext cx="3760214" cy="12758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74D515-5AD4-B943-8C81-A6B92ED994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781577"/>
            <a:ext cx="3212758" cy="538068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8F77B-38FF-A548-96CD-0ACAE15B30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08324" y="2445851"/>
            <a:ext cx="3760214" cy="3716409"/>
          </a:xfrm>
        </p:spPr>
        <p:txBody>
          <a:bodyPr/>
          <a:lstStyle>
            <a:lvl1pPr marL="0" indent="0">
              <a:lnSpc>
                <a:spcPts val="1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0B6A0-2413-8943-95D6-16D78CA42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6956" y="68383"/>
            <a:ext cx="11171582" cy="365125"/>
          </a:xfrm>
        </p:spPr>
        <p:txBody>
          <a:bodyPr/>
          <a:lstStyle>
            <a:lvl1pPr indent="0">
              <a:defRPr/>
            </a:lvl1pPr>
          </a:lstStyle>
          <a:p>
            <a:r>
              <a:rPr lang="en-US" dirty="0"/>
              <a:t>SECTION NAME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AABA4-EFAE-004F-8E09-CD2D3C659326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January 2021 -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31F92-E9B7-B74D-B444-FBA401FA0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4C9BD66-D047-1F48-9BDA-53B3D0317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BBD4DC9-28C9-AB46-B5CF-D5F16377DB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0738" y="781577"/>
            <a:ext cx="4275137" cy="2876023"/>
          </a:xfrm>
          <a:solidFill>
            <a:schemeClr val="bg2"/>
          </a:solidFill>
        </p:spPr>
        <p:txBody>
          <a:bodyPr anchor="ctr"/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9CB7CAE-8B3A-6A4A-91AA-2241DDBD01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60737" y="3817453"/>
            <a:ext cx="4275137" cy="2344808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56920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F348A-78F4-47A6-BCC6-507474982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333"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8A509-2B24-42DF-9D6F-E254ED5FF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latin typeface="Segoe UI" panose="020B0502040204020203" pitchFamily="34" charset="0"/>
              </a:defRPr>
            </a:lvl1pPr>
            <a:lvl2pPr marL="406378" indent="0" algn="ctr">
              <a:buNone/>
              <a:defRPr sz="1778"/>
            </a:lvl2pPr>
            <a:lvl3pPr marL="812755" indent="0" algn="ctr">
              <a:buNone/>
              <a:defRPr sz="1600"/>
            </a:lvl3pPr>
            <a:lvl4pPr marL="1219133" indent="0" algn="ctr">
              <a:buNone/>
              <a:defRPr sz="1422"/>
            </a:lvl4pPr>
            <a:lvl5pPr marL="1625511" indent="0" algn="ctr">
              <a:buNone/>
              <a:defRPr sz="1422"/>
            </a:lvl5pPr>
            <a:lvl6pPr marL="2031888" indent="0" algn="ctr">
              <a:buNone/>
              <a:defRPr sz="1422"/>
            </a:lvl6pPr>
            <a:lvl7pPr marL="2438266" indent="0" algn="ctr">
              <a:buNone/>
              <a:defRPr sz="1422"/>
            </a:lvl7pPr>
            <a:lvl8pPr marL="2844644" indent="0" algn="ctr">
              <a:buNone/>
              <a:defRPr sz="1422"/>
            </a:lvl8pPr>
            <a:lvl9pPr marL="3251021" indent="0" algn="ctr">
              <a:buNone/>
              <a:defRPr sz="1422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57475-54D1-4A0C-98EB-3B9615B32F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50E54-12E6-4228-9C7F-3B31F1BDF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4CF6E-48A7-4B4D-A182-B0BDF6D3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6692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1483D-1C20-4CF0-9763-187686A49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10D08-87C3-4B29-9B1E-56EC97E8E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E4571-F7AD-45DE-BC7D-C70C2171E1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8095-F5CD-4F6A-8386-868EE0C7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DF94E-B86D-4059-9EA7-8D67196E1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</a:defRPr>
            </a:lvl1pPr>
          </a:lstStyle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2733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C30AED-77E8-D538-5F00-C95EDE435B06}"/>
              </a:ext>
            </a:extLst>
          </p:cNvPr>
          <p:cNvSpPr/>
          <p:nvPr userDrawn="1"/>
        </p:nvSpPr>
        <p:spPr>
          <a:xfrm>
            <a:off x="0" y="-1"/>
            <a:ext cx="12201948" cy="6857999"/>
          </a:xfrm>
          <a:prstGeom prst="rect">
            <a:avLst/>
          </a:prstGeom>
          <a:gradFill>
            <a:gsLst>
              <a:gs pos="0">
                <a:srgbClr val="011222"/>
              </a:gs>
              <a:gs pos="83000">
                <a:srgbClr val="374757"/>
              </a:gs>
              <a:gs pos="73000">
                <a:srgbClr val="4B647D"/>
              </a:gs>
              <a:gs pos="58000">
                <a:srgbClr val="3A4E63"/>
              </a:gs>
              <a:gs pos="25000">
                <a:srgbClr val="192939"/>
              </a:gs>
              <a:gs pos="42000">
                <a:srgbClr val="283848"/>
              </a:gs>
              <a:gs pos="100000">
                <a:srgbClr val="101C2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C3AF73-B008-70B9-E361-2B696C9EEDF3}"/>
              </a:ext>
            </a:extLst>
          </p:cNvPr>
          <p:cNvSpPr/>
          <p:nvPr userDrawn="1"/>
        </p:nvSpPr>
        <p:spPr>
          <a:xfrm>
            <a:off x="0" y="-3"/>
            <a:ext cx="12201948" cy="6857999"/>
          </a:xfrm>
          <a:prstGeom prst="rect">
            <a:avLst/>
          </a:prstGeom>
          <a:gradFill flip="none" rotWithShape="1">
            <a:gsLst>
              <a:gs pos="58000">
                <a:srgbClr val="011222">
                  <a:alpha val="0"/>
                </a:srgbClr>
              </a:gs>
              <a:gs pos="100000">
                <a:srgbClr val="011222">
                  <a:alpha val="78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1A2637-87A8-E418-245D-7A1C33C79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DB2CBA51-C899-EB3A-3424-9791BAAFDCE1}"/>
              </a:ext>
            </a:extLst>
          </p:cNvPr>
          <p:cNvSpPr/>
          <p:nvPr userDrawn="1"/>
        </p:nvSpPr>
        <p:spPr>
          <a:xfrm>
            <a:off x="0" y="-1"/>
            <a:ext cx="12201948" cy="6857999"/>
          </a:xfrm>
          <a:prstGeom prst="rect">
            <a:avLst/>
          </a:prstGeom>
          <a:gradFill>
            <a:gsLst>
              <a:gs pos="0">
                <a:srgbClr val="011222"/>
              </a:gs>
              <a:gs pos="83000">
                <a:srgbClr val="374757"/>
              </a:gs>
              <a:gs pos="73000">
                <a:srgbClr val="4B647D">
                  <a:alpha val="54000"/>
                </a:srgbClr>
              </a:gs>
              <a:gs pos="58000">
                <a:srgbClr val="3A4E63">
                  <a:alpha val="45000"/>
                </a:srgbClr>
              </a:gs>
              <a:gs pos="25000">
                <a:srgbClr val="192939"/>
              </a:gs>
              <a:gs pos="42000">
                <a:srgbClr val="283848">
                  <a:alpha val="60000"/>
                </a:srgbClr>
              </a:gs>
              <a:gs pos="100000">
                <a:srgbClr val="101C2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9B1E10-D552-19DE-F3FE-A96EA5F05F2C}"/>
              </a:ext>
            </a:extLst>
          </p:cNvPr>
          <p:cNvSpPr/>
          <p:nvPr userDrawn="1"/>
        </p:nvSpPr>
        <p:spPr>
          <a:xfrm>
            <a:off x="1" y="6790467"/>
            <a:ext cx="12192000" cy="67533"/>
          </a:xfrm>
          <a:prstGeom prst="rect">
            <a:avLst/>
          </a:prstGeom>
          <a:solidFill>
            <a:srgbClr val="88B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68DA5F-285B-69AD-81E8-5D87B8E7D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8667" y="250642"/>
            <a:ext cx="1116874" cy="42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6541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D646FF-EA2D-D7AC-9EC3-369CAC1C69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C30AED-77E8-D538-5F00-C95EDE435B06}"/>
              </a:ext>
            </a:extLst>
          </p:cNvPr>
          <p:cNvSpPr/>
          <p:nvPr userDrawn="1"/>
        </p:nvSpPr>
        <p:spPr>
          <a:xfrm>
            <a:off x="0" y="-1"/>
            <a:ext cx="12201948" cy="6857999"/>
          </a:xfrm>
          <a:prstGeom prst="rect">
            <a:avLst/>
          </a:prstGeom>
          <a:gradFill>
            <a:gsLst>
              <a:gs pos="0">
                <a:schemeClr val="tx1">
                  <a:alpha val="88000"/>
                </a:schemeClr>
              </a:gs>
              <a:gs pos="100000">
                <a:schemeClr val="tx1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9B1E10-D552-19DE-F3FE-A96EA5F05F2C}"/>
              </a:ext>
            </a:extLst>
          </p:cNvPr>
          <p:cNvSpPr/>
          <p:nvPr userDrawn="1"/>
        </p:nvSpPr>
        <p:spPr>
          <a:xfrm>
            <a:off x="1" y="6790467"/>
            <a:ext cx="12192000" cy="67533"/>
          </a:xfrm>
          <a:prstGeom prst="rect">
            <a:avLst/>
          </a:prstGeom>
          <a:solidFill>
            <a:srgbClr val="88B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824CED-5078-2F42-92AD-A81D791BE6E5}"/>
              </a:ext>
            </a:extLst>
          </p:cNvPr>
          <p:cNvSpPr txBox="1"/>
          <p:nvPr userDrawn="1"/>
        </p:nvSpPr>
        <p:spPr>
          <a:xfrm>
            <a:off x="120638" y="6417180"/>
            <a:ext cx="3121325" cy="255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00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2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rPr>
              <a:t>© 2022 Proterra. All Rights Reserved.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A96538-7B44-880D-C61A-3491268CB4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8667" y="250642"/>
            <a:ext cx="1116874" cy="42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761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AFEF-3DA8-4FE3-A9CB-D534F7DB7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DFEAE1-D6BB-4C30-933F-1BEF497291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67B0E-29A3-4E5D-8AB2-30C58D52D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881B2E-6B54-4040-A0BE-2B89ABF246F3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6D086-A772-4B94-A3A5-3DD1E834F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36F9B-B951-4FDB-976E-137684DF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8716A7-B972-4D00-BDCF-FEAF20723A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582931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11196-E926-4A66-9CC9-4CE9CC203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43C81-B36B-4C00-AF53-C5A7B43BF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B430A-1EBE-4DFE-971E-90D1B0712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881B2E-6B54-4040-A0BE-2B89ABF246F3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41005-E45F-43CC-9B5A-3B47D2510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E2F6B-C7D8-4098-9B81-A14EF7DD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8716A7-B972-4D00-BDCF-FEAF20723A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39850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78FB1-413B-4D34-BB1B-5AF6B12B8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69A50-67AD-46CA-8B1A-95121160F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B7993-43DA-48D3-8208-1DF44CB12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881B2E-6B54-4040-A0BE-2B89ABF246F3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87F71-2DCC-463D-9C44-F6804FEE6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D115A-406F-4D7C-B076-B9CA3E157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8716A7-B972-4D00-BDCF-FEAF20723A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529031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9D157-7884-463D-A845-9B1A4523D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29649-DE26-4C6C-803F-8055D3E798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3766C9-4C5E-43E2-A60B-F7E5C7810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232B00-F571-4DC3-B765-B1E823160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881B2E-6B54-4040-A0BE-2B89ABF246F3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4F59E-47A9-4EAC-86B7-07F91BF2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9BA43F-62CA-4E5E-B00C-08D230C50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8716A7-B972-4D00-BDCF-FEAF20723A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5661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32435-0DB7-42CF-BD0A-2CF68555C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92129F-B465-44F3-B0B2-A2F96119A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4E78B-0124-4106-94AA-0A70A2317F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E00A1F-46DC-452D-93BC-74C07B697C1C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D02B1-144E-4029-AAB4-86915EF3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9E622-B194-49DB-A177-07087D21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DFFBB-A4CD-4947-9DE2-5FC36AE74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8686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540B-F8D2-4562-AB32-79A407A9B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33690-E00A-4B95-BAF5-E93EEF0F3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B1567B-8C23-4F89-99FB-18F83EDEA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0A36A5-73D6-4ED7-B499-A8BACB0598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1EAC0B-1716-4295-9AB5-6BF9E840B3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95BD01-F857-4B1C-BD14-8FB76A9ACC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881B2E-6B54-4040-A0BE-2B89ABF246F3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D7F41B-0A38-44CE-82A9-99C418D07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970B9D-47C5-4819-AB30-120B5A04B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8716A7-B972-4D00-BDCF-FEAF20723A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142856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01148-2B3C-401D-AE2D-15B62C681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8D1392-DDDF-42D3-8D65-997868955D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881B2E-6B54-4040-A0BE-2B89ABF246F3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57A74-DC88-410C-8EDB-C3B086A8D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C87304-7DDB-4657-B5D7-E4A9015FF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8716A7-B972-4D00-BDCF-FEAF20723A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3931838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29DA4B-92C9-4126-B731-25356A0D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881B2E-6B54-4040-A0BE-2B89ABF246F3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4BE097-A30F-4DE4-B245-AB1847C43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CB8BE-A65F-4F57-986F-C70CDD7D8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8716A7-B972-4D00-BDCF-FEAF20723A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086160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E0CA0-79AB-46B4-B848-F759C3A6C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F01FA-E1B5-4695-AA4D-DA6FB84DA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279437-0BAB-4106-839A-F3B3BCAAB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C2F2B-61DB-4E2E-8BFA-13840326D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881B2E-6B54-4040-A0BE-2B89ABF246F3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EA885-C105-4E96-A26E-71A600C1F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2832E-BD1A-4724-9414-094FCAED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8716A7-B972-4D00-BDCF-FEAF20723A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1473770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C36BF-6954-430C-A9E0-2F6739B25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E871BD-DD18-4BC1-BA9C-C79281C7F6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B641B5-2DCB-4615-94E5-EBCED3E50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8602E-D22F-40CB-9C40-4F3AAE6C3A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881B2E-6B54-4040-A0BE-2B89ABF246F3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7347E-E053-4A5E-84B9-D3960D615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55320-4B69-4FAB-A4D7-CCDEDDA91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8716A7-B972-4D00-BDCF-FEAF20723A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344396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C3CBE-02D7-4CEB-A9DB-9B7404809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91CFD7-C522-41D3-AE18-D7628BC94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3CB23-6B22-4C0B-B3B3-C473CB3958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881B2E-6B54-4040-A0BE-2B89ABF246F3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66F1D-C77F-4482-AEB4-C8A0DFD7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1B69F-14F7-4620-90AA-A87CA3CF2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8716A7-B972-4D00-BDCF-FEAF20723A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748004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38CB3D-C947-4302-ACE5-60D2EF5FB6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399499-355C-4385-AE23-8C1D2CD51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695B6-F778-4885-ACDE-12FE7F9BC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881B2E-6B54-4040-A0BE-2B89ABF246F3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2E9C5-01CB-4E20-B775-20BC64458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18D57-615A-4DFE-9B65-226A6A2B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8716A7-B972-4D00-BDCF-FEAF20723A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2177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7411C4-0720-46BA-9325-3A3695B40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EF2196-F979-494E-B9E5-C2A7FD36C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5956-7883-4AFB-8CE4-83CCD08AB8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E00A1F-46DC-452D-93BC-74C07B697C1C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82767-4374-4C04-A173-05F4A9C5D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5CF30-35A9-4971-8BAF-31228E500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DFFBB-A4CD-4947-9DE2-5FC36AE74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1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4DD71-8A5B-43F9-9F0D-745D68112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F2550A-A53D-419C-8F57-A0965F54B5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9D47F-6452-4604-ACD3-5D0E132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FECD-C339-49F6-9054-C54C74D232BA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8E1A-1D83-4542-9301-D0D783A7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99508-4465-4330-BA93-86F98D70E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9279B-BC05-4373-9DB9-F28C7216AA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20782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9F73B-997E-4DDC-AC5C-B2305A273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378DD-F31D-4FE0-98D9-1C1BE156C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BB57D-938D-4C8B-B266-395CC0BE2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FECD-C339-49F6-9054-C54C74D232BA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1CE8E-BE2D-4E84-91CC-82964E712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27F66-56DB-4C00-A018-9C14708B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9279B-BC05-4373-9DB9-F28C7216AA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06428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C14D1-16A1-4867-A0F3-1BD39400D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03F79-4ECF-4561-B391-30C0A9F23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F07B2-AC61-4062-8398-0BA32A1B7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FECD-C339-49F6-9054-C54C74D232BA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38149-A1DB-4329-A972-25FCEF55D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115E1-EF97-46A6-9867-3F1A56672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9279B-BC05-4373-9DB9-F28C7216AA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306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0BEC8-6592-41CD-8291-A41B29C3E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24CE6-80A8-4C13-9637-6332FB06C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7950A2-730B-41F5-A3F2-9CFCCC51B3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7F752B-2A53-4CAD-AD26-82557E6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FECD-C339-49F6-9054-C54C74D232BA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7CBA1-6FAA-4E61-93C1-089F995DB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B0F13-15CB-45AD-B473-EFFC6F7ED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9279B-BC05-4373-9DB9-F28C7216AA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4129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ED515-5F7F-448A-BCC9-509EDF08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F4538-FD93-413C-9B8A-E01B1443C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F1F9DA-E0D7-456A-B7AF-3B89BA1E2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22D1B8-8966-4F15-B13F-69FE368F4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2B4FD8-43BD-4A88-AA74-1D6A70CBD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24D09C-F568-4D02-8A78-F448EFE23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FECD-C339-49F6-9054-C54C74D232BA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7A73A5-3532-4854-B869-E2061F5B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CA4BF0-6675-4596-B56D-5E849B53E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9279B-BC05-4373-9DB9-F28C7216AA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82908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3329E-54E8-4837-8A9B-BC65FAA0E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C288A2-2E2C-4359-B779-43FC5F60A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FECD-C339-49F6-9054-C54C74D232BA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BAC7F-3579-40CC-9FA9-330595F95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A9548-89E6-44B4-A465-C1D2F8BCA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9279B-BC05-4373-9DB9-F28C7216AA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4172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A5CFB-B50B-44DA-9E57-6EEB8C06C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A9864-9230-4749-8B6E-FC24EF926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733F-C7A9-419C-87C5-F0A713BC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2E2A-FDD9-418A-A7A8-798F16FB2C2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4A50E-7F5F-4997-99B2-BCF730FA1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172F7-7762-472F-9D7F-5899801A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4619-EBE0-4FA4-8C1F-41D920F07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671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29DBAA-DBBE-4965-A43B-E5213A72D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FECD-C339-49F6-9054-C54C74D232BA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D1B5CC-D850-4355-AF9E-BE66024D5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39EB6-6174-4765-9D11-030D0D01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9279B-BC05-4373-9DB9-F28C7216AA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7591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EACC3-A661-4A87-A703-3A4D10B2D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930A4-D284-4A52-B3C4-419ED3A74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9EFD9-8ACC-448F-A6B9-B52AF04C4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F0110-646F-49F3-A847-0AE45E7F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FECD-C339-49F6-9054-C54C74D232BA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09B6F4-80F8-4A79-B965-B9ECFF244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93C3A-ABF8-488A-B936-C17B2FB1E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9279B-BC05-4373-9DB9-F28C7216AA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9587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068B-7B3F-40AD-919B-284FD2105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1A11AF-C8E0-4C55-993A-7274749FD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30C717-6CE3-448E-A056-1E36BFD83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F9B40-9F86-4ABB-9CD6-868A1BC84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FECD-C339-49F6-9054-C54C74D232BA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F8C15-8A75-4501-8C1F-B2C31BDB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58D47-D147-4B26-83A4-C7EBB1855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9279B-BC05-4373-9DB9-F28C7216AA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81817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AB19B-8A6E-4243-A525-EE08135FF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66860A-C5FD-446C-A8C4-F0DCE96DF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338B5-E882-4A7B-8B3E-08C7B8861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FECD-C339-49F6-9054-C54C74D232BA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C8002-B855-4931-AAB9-30EC4954F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05D12-57DF-409A-916D-944CA979F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9279B-BC05-4373-9DB9-F28C7216AA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438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843E97-DE52-400B-9007-4689240DEC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ADBDC0-6629-4789-AC30-735939AD6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BBD14-2A43-4CD8-91F3-4C356DE59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FECD-C339-49F6-9054-C54C74D232BA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172FD-D5B7-40D7-A72F-58CFD10CA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26B0E-A011-47D9-A446-24B97C8B4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9279B-BC05-4373-9DB9-F28C7216AA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54350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3"/>
          <p:cNvSpPr>
            <a:spLocks noGrp="1"/>
          </p:cNvSpPr>
          <p:nvPr>
            <p:ph type="body" idx="1"/>
          </p:nvPr>
        </p:nvSpPr>
        <p:spPr>
          <a:xfrm>
            <a:off x="508000" y="715456"/>
            <a:ext cx="3486331" cy="275144"/>
          </a:xfrm>
          <a:prstGeom prst="rect">
            <a:avLst/>
          </a:prstGeom>
          <a:ln w="3175">
            <a:noFill/>
            <a:prstDash val="solid"/>
          </a:ln>
        </p:spPr>
        <p:txBody>
          <a:bodyPr lIns="0" tIns="0" rIns="0" bIns="0"/>
          <a:lstStyle>
            <a:lvl1pPr>
              <a:defRPr sz="2400" b="0" i="0">
                <a:solidFill>
                  <a:srgbClr val="364B73"/>
                </a:solidFill>
                <a:latin typeface="Segoe UI" panose="020B0502040204020203" pitchFamily="34" charset="0"/>
                <a:cs typeface="Verdana"/>
              </a:defRPr>
            </a:lvl1pPr>
          </a:lstStyle>
          <a:p>
            <a:endParaRPr lang="en-IN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139" y="371427"/>
            <a:ext cx="1392903" cy="65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325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F348A-78F4-47A6-BCC6-507474982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8A509-2B24-42DF-9D6F-E254ED5FF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57475-54D1-4A0C-98EB-3B9615B32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50E54-12E6-4228-9C7F-3B31F1BDF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4CF6E-48A7-4B4D-A182-B0BDF6D3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5607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1483D-1C20-4CF0-9763-187686A49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10D08-87C3-4B29-9B1E-56EC97E8E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E4571-F7AD-45DE-BC7D-C70C2171E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8095-F5CD-4F6A-8386-868EE0C7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DF94E-B86D-4059-9EA7-8D67196E1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74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71376C-2FBB-432C-A455-C408F431C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50FF33-8ED0-4E03-AEC3-90EE13FF0268}"/>
              </a:ext>
            </a:extLst>
          </p:cNvPr>
          <p:cNvSpPr/>
          <p:nvPr userDrawn="1"/>
        </p:nvSpPr>
        <p:spPr>
          <a:xfrm>
            <a:off x="-9948" y="0"/>
            <a:ext cx="12201948" cy="6155538"/>
          </a:xfrm>
          <a:prstGeom prst="rect">
            <a:avLst/>
          </a:prstGeom>
          <a:gradFill>
            <a:gsLst>
              <a:gs pos="0">
                <a:schemeClr val="tx1">
                  <a:alpha val="88000"/>
                </a:schemeClr>
              </a:gs>
              <a:gs pos="100000">
                <a:schemeClr val="tx1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DACB27-DA70-4375-BB08-3295386D3A52}"/>
              </a:ext>
            </a:extLst>
          </p:cNvPr>
          <p:cNvSpPr/>
          <p:nvPr userDrawn="1"/>
        </p:nvSpPr>
        <p:spPr>
          <a:xfrm>
            <a:off x="0" y="6155539"/>
            <a:ext cx="12192000" cy="702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E0E385-C549-4447-8A35-982C69279357}"/>
              </a:ext>
            </a:extLst>
          </p:cNvPr>
          <p:cNvGrpSpPr/>
          <p:nvPr userDrawn="1"/>
        </p:nvGrpSpPr>
        <p:grpSpPr>
          <a:xfrm>
            <a:off x="218951" y="6282192"/>
            <a:ext cx="1201291" cy="406225"/>
            <a:chOff x="-2222541" y="3933275"/>
            <a:chExt cx="1201291" cy="4062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3FF045-5B6A-4912-9A3D-41822E9EE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877" t="22557" r="34885" b="42890"/>
            <a:stretch/>
          </p:blipFill>
          <p:spPr>
            <a:xfrm>
              <a:off x="-1128424" y="4084785"/>
              <a:ext cx="107174" cy="103204"/>
            </a:xfrm>
            <a:prstGeom prst="rect">
              <a:avLst/>
            </a:prstGeom>
          </p:spPr>
        </p:pic>
        <p:sp>
          <p:nvSpPr>
            <p:cNvPr id="18" name="Google Shape;88;p1">
              <a:extLst>
                <a:ext uri="{FF2B5EF4-FFF2-40B4-BE49-F238E27FC236}">
                  <a16:creationId xmlns:a16="http://schemas.microsoft.com/office/drawing/2014/main" id="{C4B5B66F-BFCA-44BD-A9F9-246D96924372}"/>
                </a:ext>
              </a:extLst>
            </p:cNvPr>
            <p:cNvSpPr/>
            <p:nvPr/>
          </p:nvSpPr>
          <p:spPr>
            <a:xfrm>
              <a:off x="-2222541" y="3933275"/>
              <a:ext cx="1087944" cy="406225"/>
            </a:xfrm>
            <a:prstGeom prst="rect">
              <a:avLst/>
            </a:prstGeom>
            <a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18E4D3C-4048-41A2-9F18-3B279D22F5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 flipV="1">
            <a:off x="317172" y="5895635"/>
            <a:ext cx="11500577" cy="24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03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71376C-2FBB-432C-A455-C408F431C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50FF33-8ED0-4E03-AEC3-90EE13FF0268}"/>
              </a:ext>
            </a:extLst>
          </p:cNvPr>
          <p:cNvSpPr/>
          <p:nvPr userDrawn="1"/>
        </p:nvSpPr>
        <p:spPr>
          <a:xfrm>
            <a:off x="-9948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88000"/>
                </a:schemeClr>
              </a:gs>
              <a:gs pos="100000">
                <a:schemeClr val="tx1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594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DECD-8768-4F59-82F9-28665CB2D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E6EF6-874F-4D7B-A987-94FAAAC1D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D6FC3A-33DE-4113-930B-7A0667278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5C19A-DFA3-475D-99D6-601A22EC9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2E2A-FDD9-418A-A7A8-798F16FB2C2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4ABC3-FC51-4090-8B9E-FF51E95C2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C1EF7-B41A-4675-94C2-820697432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4619-EBE0-4FA4-8C1F-41D920F07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658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2F23-44A6-41F7-A5F9-C835A4CC8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34F0B-9F69-43DC-B384-CD22CEDF4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8A32A-F61D-43FB-863F-53EE93417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69E33-718B-4717-A6E4-B35431868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EBA2D-26CA-4988-B073-59FF558B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07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0B364-F33B-483A-96C8-8F1CFCA63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7EC90-8288-4808-BCEC-0650497DDD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AE73E-AF28-4C6A-83E0-BEFE4682E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B054F-E976-41F5-90C5-27406EE3E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5B7CCF-DF8C-49A3-A459-4BF3D2E8F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1208D-88CB-480C-A728-5EECFA9A8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879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A65CB-6327-4D36-BDEC-912B5925A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F380B-608D-40D5-8E70-A47EFE965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8069D-6E09-4033-A2CF-2BCDFE290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66305C-AC1B-48EF-80CE-3AE5DC19EC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1F02A-A3D3-4194-A261-2C8DECF528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3AD772-C59A-4816-9D15-85C7AF0D0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1BF9F9-0BC4-4667-AB0E-A4B39F79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AE6A95-A3A7-41CE-8536-63139B4B7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961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52120-6D61-412D-9DAB-32E4ED45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2AD9AF-D8B6-4DCE-ACAF-B1B3C3AF2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1038B9-488D-4631-84C7-2D17B165B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403D6C-F614-4B62-9980-4722C15D3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4557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FC0739-F62B-4E20-A5D0-51EFE1786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6B1FD-BD72-4635-8D81-163CA8986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F3E64-9640-4E4C-B980-035E5F0AC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9307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AE8D8-EE84-4C84-BE5D-D0961CA4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A7FAF-63A0-45A2-B92C-F07B7C737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92D82-0A9C-4EA5-B624-997412971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A04669-98E5-4D33-AC0B-79E9D4C77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086243-8243-4D58-97F1-FA9D907C8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EAC18-9CAB-421D-B2E7-9466EC58F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8905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5531-5CBD-4CBC-B9D1-74E05F423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9F09CB-B50C-4055-BFD9-89EAF8018A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BCDBA-CF59-44D3-AA70-0E83BC046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24FDB-D39A-4C51-8E99-86C98FBA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D1224-6AA0-4794-9F08-04343EC24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BC3B2-166B-4F03-A344-699208C38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434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EEBA4-F44C-4A7B-B35D-776EC363C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B4297-EF96-43C8-8220-2F756D285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DC7D1-6DB2-4473-AA19-328127754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4126D-9325-44BF-90F2-EDF69A7D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D14F3-988B-4965-8DBE-D38ACFC8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299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3994D4-CAA0-4735-A352-874635D647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6240D7-527C-4529-8A1B-8B513BE86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5DC73-8F51-45F6-96A7-03555F44C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E1032-E0BD-4E03-B67C-0A59B88E1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C6AF2-FE07-4370-BC59-DE965454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887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D89CB-7B02-4375-A6AB-AF1017613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2FCF1-7B7E-4353-93DD-03B027D1A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A7851-D04C-48BE-BF48-093DE6AB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590A-D6DB-4E4B-8441-16E8B78C4D7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051A2-388B-4F44-81C5-2296B479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3B0A1-6075-4748-80CD-D60D9CD0E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3521-F02A-4FEB-86BF-1C135141F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06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EA753-E722-41AA-A32E-B0B3B4F08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A8989-AA37-426B-8E95-5B0313D4E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23F98-20C5-4688-ADEB-7F9101F51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8DC435-B51E-484F-908D-633AA15230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300FC3-CAAD-4306-80CD-9CDB16BB9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7BF870-E7DF-4855-B95F-CF7F8532A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2E2A-FDD9-418A-A7A8-798F16FB2C2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81D798-F052-4317-B6AC-5DB9B6312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4A5CC9-0E51-4F21-AFE5-7BEBE8583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4619-EBE0-4FA4-8C1F-41D920F07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190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1B4A4-BB6A-4D21-A21D-24D0BCF1C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D2043-E36C-46AB-9E33-8B597ED4C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1D713-6008-4645-BD42-3EC03BDAC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590A-D6DB-4E4B-8441-16E8B78C4D7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02F1C-08A7-43F7-9C02-213F0032D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D0A45-7F5A-4C6C-8650-A4F039E78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3521-F02A-4FEB-86BF-1C135141F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773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97FF7-27C3-4CF5-88BA-90E76F14F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7BE0D-B788-41D2-A063-CEBEA3C86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8D19D-F54C-4870-8D29-9B3A57249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590A-D6DB-4E4B-8441-16E8B78C4D7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20D49-8FFA-45F0-BF27-766B1E43F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EAF65-1047-4E43-939E-0E1543D01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3521-F02A-4FEB-86BF-1C135141F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109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0BB97-9444-4DDB-8C4F-0253843A5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79E37-3584-4D9F-9262-7282446E7D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EEAF3-DA5B-49FC-BBAE-236335F33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54FDC-343D-46C8-8355-3F22FA660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590A-D6DB-4E4B-8441-16E8B78C4D7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482EB-6ADF-4A04-8028-4411BD125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E28EB-D0BE-4CE4-9BA7-CB68ADBFF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3521-F02A-4FEB-86BF-1C135141F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459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9A691-6277-4CB5-AF84-7015165F4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359E8-E4E6-4562-93F8-B533DA73F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D13D15-59CA-4EA3-ACAC-6842CFD98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C6F67A-32AF-474C-AF03-EBD466A4C0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18750E-D312-46CB-9D60-4AD65658B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68B4EC-5218-43E4-8855-215372915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590A-D6DB-4E4B-8441-16E8B78C4D7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736007-030A-4C04-A684-86F2A2034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157780-69AA-4BD3-BB79-ED74685B0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3521-F02A-4FEB-86BF-1C135141F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091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8536B-8CE1-4E75-84EE-D5BA05797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56674E-6FED-4C50-A627-0A131B179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590A-D6DB-4E4B-8441-16E8B78C4D7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28B8AD-C181-4E01-AE41-ECEDE3196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744B90-62E1-490C-8A3D-6947C8BED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3521-F02A-4FEB-86BF-1C135141F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62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67A838-1BD5-4243-99E7-BCD29CE3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590A-D6DB-4E4B-8441-16E8B78C4D7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4F0CCB-7F3C-46C3-AB05-94B5D29C2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3C23A-66ED-4809-8C12-91ADC2F74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3521-F02A-4FEB-86BF-1C135141F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772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1EB96-0D1F-4713-BC58-198FCCFF3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DF3CB-27F4-4793-B595-8E73C1B93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6BF7A-1C5F-4F4B-864E-DCA56EDD9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718BF-C887-4A92-8116-971BB7A9A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590A-D6DB-4E4B-8441-16E8B78C4D7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A3FDC-9455-4314-A363-055469ED9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E92C2-7FEA-4D5D-B683-8CAEA4910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3521-F02A-4FEB-86BF-1C135141F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135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7FF7A-B44A-4ECA-9A77-0862A3152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67F16-CC67-42BA-80D4-9E7E92991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B43F9-AE4D-463E-A774-76A8E5295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BF93C-B1BD-4660-960B-16DF5AE34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590A-D6DB-4E4B-8441-16E8B78C4D7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1B93D-C0F2-43ED-8D94-0995F5FC3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30D3F-5998-4FC9-A460-19CA75AB9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3521-F02A-4FEB-86BF-1C135141F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226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7536D-6123-4A69-A853-6F8C90602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0DE285-11AB-4ABE-A033-55AFF41EA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9FB03-26F2-46AC-9059-E8831E0A2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590A-D6DB-4E4B-8441-16E8B78C4D7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FA97F-F981-4D56-86B9-38E12241C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8B2CA-E67B-4499-A4D9-9A224B1F9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3521-F02A-4FEB-86BF-1C135141F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882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492C69-37E3-48BC-BF65-6E5C07886D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DA241-8BDF-4CBA-BDE7-281705B19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DFA5B-1130-4BC1-82F0-B36ACE73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590A-D6DB-4E4B-8441-16E8B78C4D7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9B4D3-B30F-458D-9DEB-F5C3BE761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C4C88-874B-43EF-9FC0-DD6DC2F4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3521-F02A-4FEB-86BF-1C135141F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02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215CE-3CDC-475F-9A76-BC4FFF79F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713E93-BFA8-42AE-856C-7A0B9EBA9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2E2A-FDD9-418A-A7A8-798F16FB2C2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9C2D66-853D-47EF-8EAC-52D118079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4C02A-4C79-4182-AD73-4BDD69F79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4619-EBE0-4FA4-8C1F-41D920F07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860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8CB0-9413-4E75-A5DC-9E2749C94F52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F5CC-A2E9-42EE-BA1F-3D6D3B35E4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60578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8CB0-9413-4E75-A5DC-9E2749C94F52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F5CC-A2E9-42EE-BA1F-3D6D3B35E4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14485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8CB0-9413-4E75-A5DC-9E2749C94F52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F5CC-A2E9-42EE-BA1F-3D6D3B35E4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33708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8CB0-9413-4E75-A5DC-9E2749C94F52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F5CC-A2E9-42EE-BA1F-3D6D3B35E4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243070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8CB0-9413-4E75-A5DC-9E2749C94F52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F5CC-A2E9-42EE-BA1F-3D6D3B35E4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7973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8CB0-9413-4E75-A5DC-9E2749C94F52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F5CC-A2E9-42EE-BA1F-3D6D3B35E4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37635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8CB0-9413-4E75-A5DC-9E2749C94F52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F5CC-A2E9-42EE-BA1F-3D6D3B35E4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35901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8CB0-9413-4E75-A5DC-9E2749C94F52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F5CC-A2E9-42EE-BA1F-3D6D3B35E4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10157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8CB0-9413-4E75-A5DC-9E2749C94F52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F5CC-A2E9-42EE-BA1F-3D6D3B35E4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6916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8CB0-9413-4E75-A5DC-9E2749C94F52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F5CC-A2E9-42EE-BA1F-3D6D3B35E4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5075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F7A916-2886-463D-BF27-1DD84A484F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Segoe UI" panose="020B0502040204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FD8F1F-9DF9-48A5-A309-F54043B2DD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607" y="-9060"/>
            <a:ext cx="2921756" cy="93064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6E0C42C-3238-4923-9726-1262602AAC58}"/>
              </a:ext>
            </a:extLst>
          </p:cNvPr>
          <p:cNvSpPr/>
          <p:nvPr userDrawn="1"/>
        </p:nvSpPr>
        <p:spPr>
          <a:xfrm>
            <a:off x="0" y="5979353"/>
            <a:ext cx="12192000" cy="8230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Segoe UI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1EDB67-0283-44CD-9ED0-328CBDCC93F4}"/>
              </a:ext>
            </a:extLst>
          </p:cNvPr>
          <p:cNvSpPr/>
          <p:nvPr userDrawn="1"/>
        </p:nvSpPr>
        <p:spPr>
          <a:xfrm>
            <a:off x="0" y="6786186"/>
            <a:ext cx="12192000" cy="71814"/>
          </a:xfrm>
          <a:prstGeom prst="rect">
            <a:avLst/>
          </a:prstGeom>
          <a:gradFill flip="none" rotWithShape="1">
            <a:gsLst>
              <a:gs pos="0">
                <a:srgbClr val="077FA8"/>
              </a:gs>
              <a:gs pos="12000">
                <a:srgbClr val="056FB5"/>
              </a:gs>
              <a:gs pos="24000">
                <a:srgbClr val="2D68B2"/>
              </a:gs>
              <a:gs pos="36000">
                <a:srgbClr val="5C58A7"/>
              </a:gs>
              <a:gs pos="50000">
                <a:srgbClr val="6B50A1"/>
              </a:gs>
              <a:gs pos="63000">
                <a:srgbClr val="813B97"/>
              </a:gs>
              <a:gs pos="76000">
                <a:srgbClr val="8C2B91"/>
              </a:gs>
              <a:gs pos="90000">
                <a:srgbClr val="AA3075"/>
              </a:gs>
              <a:gs pos="100000">
                <a:srgbClr val="C0396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6526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8CB0-9413-4E75-A5DC-9E2749C94F52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F5CC-A2E9-42EE-BA1F-3D6D3B35E4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93835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B0C0C-A400-FA4C-A76C-E368F44EC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1386A-9DD9-0F49-A448-3C0515096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8C249-A7EE-EA4F-932C-7E4483497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AE15-471C-634F-84C2-5039742CA3F9}" type="datetime1">
              <a:rPr lang="en-US" smtClean="0"/>
              <a:t>6/28/2022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325BB-EC01-4348-A742-36CE11D06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45DE2-64F1-A340-8117-42AE0A376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83D1-7FC2-1340-BA53-C604F6D8FD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3336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84F9-7E93-BF43-A1B0-0971D43C6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521CA-B8BC-1F4C-9DBE-37D9B01E2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57B7B-6F75-9543-A9B3-4957052E0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82585-1192-874A-8372-04AAA106BF04}" type="datetime1">
              <a:rPr lang="en-US" smtClean="0"/>
              <a:t>6/28/2022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92FAE-7529-D341-A979-5704CF850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6CB65-62A6-3249-A40D-769DA8273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83D1-7FC2-1340-BA53-C604F6D8FD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3901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80544-5B3D-434B-AADB-D75C8A8AC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AFFDF-3958-CD45-8677-66F4BDAB2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29639-45DD-954D-A744-5B6D567D7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11ED-C69B-1345-BE3F-9FCC1661464E}" type="datetime1">
              <a:rPr lang="en-US" smtClean="0"/>
              <a:t>6/28/2022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560E1-49EE-DB4B-AC95-BC4CD5D27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493D0-DA9B-1447-B5FF-34F9888A8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83D1-7FC2-1340-BA53-C604F6D8FD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0263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AB275-2C62-B540-92A5-FD9D82004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0CD63-5240-584A-B312-7AA7472E9B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24B997-A9A3-FF4D-B3AC-8824DF581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03D34-B250-6148-A107-8E0903141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C36C-0225-184B-AFBF-CC44C9D7B84B}" type="datetime1">
              <a:rPr lang="en-US" smtClean="0"/>
              <a:t>6/28/2022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8D3FC-D115-1845-91DA-A40EAD2C7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B15FC-65CB-E749-B42B-B77842F29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83D1-7FC2-1340-BA53-C604F6D8FD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6533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DF942-00F5-1748-B9B0-9BAA7C39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223AC-D1FC-DD40-8057-37C6FFBB9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1A173E-FF53-664A-8C21-8480BDE73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C6F40-ADFF-1C4A-BD72-EEFE891B4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8B1E47-BA13-C142-B237-15C1EE39EE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F9596C-E0C6-A646-9BD3-A9D66BC6E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45FA-42F1-2D47-BAD6-80B3027B4987}" type="datetime1">
              <a:rPr lang="en-US" smtClean="0"/>
              <a:t>6/28/2022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5C5905-CAC6-0B48-AE7B-75415E6E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E039D5-8A63-2E49-9009-259131215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83D1-7FC2-1340-BA53-C604F6D8FD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705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19B21-AA49-8D45-84E9-742CF26D9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37FD95-FB9C-AF4E-ABE4-B779B7B8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5B64B-0D87-A346-A511-AE83D0C084C2}" type="datetime1">
              <a:rPr lang="en-US" smtClean="0"/>
              <a:t>6/28/2022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F6203C-57E0-0447-B040-1488A56B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49FFD7-293A-1047-B039-257E1069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83D1-7FC2-1340-BA53-C604F6D8FD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3629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9D0D3F-F8A9-BC44-BD69-16A6D53CF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C5EC-A443-3744-B971-EC00D1267B5F}" type="datetime1">
              <a:rPr lang="en-US" smtClean="0"/>
              <a:t>6/28/2022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F7E01-CB51-204E-946C-763ED6C16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9DB70-1E93-1442-A5D5-15606F60C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83D1-7FC2-1340-BA53-C604F6D8FD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7722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6C614-464A-B64D-AE97-A7994CA4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CC6AF-CABA-1640-AFA7-20582DEB9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41F31-A963-5944-A925-B8626A1EF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20F35-37BB-AB49-8042-B794DB51A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BF39-60CC-5647-9686-01349C90BED1}" type="datetime1">
              <a:rPr lang="en-US" smtClean="0"/>
              <a:t>6/28/2022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34150-0B30-0547-B42B-1A6167359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B40BD-C963-4A49-B635-89DE6BED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83D1-7FC2-1340-BA53-C604F6D8FD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9947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48E9B-B79E-7E47-9F5F-886E712E6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617A9A-6A70-3F4B-B6AF-96B80587F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63A5D-4794-BA4A-AAC4-C8BFA487E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302D7-4C14-0747-BE50-BBABC5608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5435-5E26-AA4E-966B-724C93138082}" type="datetime1">
              <a:rPr lang="en-US" smtClean="0"/>
              <a:t>6/28/2022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4F8B53-5B20-264F-AD38-775C02418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468EE5-43A3-A84B-9FE7-E52C49D14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83D1-7FC2-1340-BA53-C604F6D8FD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481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F7A916-2886-463D-BF27-1DD84A484F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E0C42C-3238-4923-9726-1262602AAC58}"/>
              </a:ext>
            </a:extLst>
          </p:cNvPr>
          <p:cNvSpPr/>
          <p:nvPr userDrawn="1"/>
        </p:nvSpPr>
        <p:spPr>
          <a:xfrm>
            <a:off x="0" y="5979353"/>
            <a:ext cx="12192000" cy="8230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Segoe UI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1EDB67-0283-44CD-9ED0-328CBDCC93F4}"/>
              </a:ext>
            </a:extLst>
          </p:cNvPr>
          <p:cNvSpPr/>
          <p:nvPr userDrawn="1"/>
        </p:nvSpPr>
        <p:spPr>
          <a:xfrm>
            <a:off x="0" y="6786186"/>
            <a:ext cx="12192000" cy="71814"/>
          </a:xfrm>
          <a:prstGeom prst="rect">
            <a:avLst/>
          </a:prstGeom>
          <a:gradFill flip="none" rotWithShape="1">
            <a:gsLst>
              <a:gs pos="0">
                <a:srgbClr val="077FA8"/>
              </a:gs>
              <a:gs pos="12000">
                <a:srgbClr val="056FB5"/>
              </a:gs>
              <a:gs pos="24000">
                <a:srgbClr val="2D68B2"/>
              </a:gs>
              <a:gs pos="36000">
                <a:srgbClr val="5C58A7"/>
              </a:gs>
              <a:gs pos="50000">
                <a:srgbClr val="6B50A1"/>
              </a:gs>
              <a:gs pos="63000">
                <a:srgbClr val="813B97"/>
              </a:gs>
              <a:gs pos="76000">
                <a:srgbClr val="8C2B91"/>
              </a:gs>
              <a:gs pos="90000">
                <a:srgbClr val="AA3075"/>
              </a:gs>
              <a:gs pos="100000">
                <a:srgbClr val="C0396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7073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C1ED-9947-D048-B6DE-AE5FA2EC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760395-E265-DF48-A56D-BECCAE0A8C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60619-1C3D-AD43-863D-E83251442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D9669-6F1D-1241-B1EC-A77E41046060}" type="datetime1">
              <a:rPr lang="en-US" smtClean="0"/>
              <a:t>6/28/2022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0862A-8F4A-6441-849A-82CCBA028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B1DF1-2577-A04F-8151-E394C756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83D1-7FC2-1340-BA53-C604F6D8FD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430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7C9B84-61A4-5745-9DDF-6691B8F965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78E12-737D-0646-8961-890F089BE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B770D-ECFA-3044-815E-DFEE0B6E4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834A-1809-1B42-BA68-FE44E4D425CD}" type="datetime1">
              <a:rPr lang="en-US" smtClean="0"/>
              <a:t>6/28/2022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2C99A-E5CA-E148-8140-DD44A5C9F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39D71-1E45-C046-8A80-606711D4E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83D1-7FC2-1340-BA53-C604F6D8FD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5128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20467-8906-4132-9032-BD820E479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36F3E7-3108-41F6-9D92-C78CF1B1D5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A028E-FCE3-46C9-BF3C-59DBF567D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D5BD-1B6E-4C31-A9B3-5EE28606D5BE}" type="datetimeFigureOut">
              <a:rPr lang="en-NL" smtClean="0"/>
              <a:t>06/28/2022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65EC4-3546-41F9-BB59-F7397F908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403AA-5642-42F3-836D-DE58D6898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7D39-6164-44C4-B3D6-FDB899E7E5D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288491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2ED6D-E938-4538-96B3-1670759CC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974F6-9C36-4889-8F40-7D9BAFFB2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5B348-3315-4C34-AA1A-A3B488739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D5BD-1B6E-4C31-A9B3-5EE28606D5BE}" type="datetimeFigureOut">
              <a:rPr lang="en-NL" smtClean="0"/>
              <a:t>06/28/2022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D332B-1224-43AD-B95F-4DA3804EE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6582D-19F8-490E-A8AD-0CA02DBA3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7D39-6164-44C4-B3D6-FDB899E7E5D9}" type="slidenum">
              <a:rPr lang="en-NL" smtClean="0"/>
              <a:t>‹#›</a:t>
            </a:fld>
            <a:endParaRPr lang="en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ECF6E2-2861-4066-B173-ED97C888FD1D}"/>
              </a:ext>
            </a:extLst>
          </p:cNvPr>
          <p:cNvSpPr/>
          <p:nvPr userDrawn="1"/>
        </p:nvSpPr>
        <p:spPr>
          <a:xfrm>
            <a:off x="0" y="0"/>
            <a:ext cx="12192000" cy="68169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0713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75EA0-70D9-4131-9BED-FF817BE0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4C677-5004-40A0-9214-C246A6066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B69DC-C62C-4402-BFF1-E6B718E03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D5BD-1B6E-4C31-A9B3-5EE28606D5BE}" type="datetimeFigureOut">
              <a:rPr lang="en-NL" smtClean="0"/>
              <a:t>06/28/2022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C9D31-8EE2-490B-B53C-82933725F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B928E-C155-42F6-A346-0C6B9D02F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7D39-6164-44C4-B3D6-FDB899E7E5D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254328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BA87B-4C4C-4E84-8700-6A94448F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F9C40-EFDC-4577-A698-D199C4819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2D54AC-8533-4A3E-A89E-5C2649583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F0B08-549E-461E-B321-B36D948C4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D5BD-1B6E-4C31-A9B3-5EE28606D5BE}" type="datetimeFigureOut">
              <a:rPr lang="en-NL" smtClean="0"/>
              <a:t>06/28/2022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15E85-D06C-4D86-AAAE-B24416CC8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3B328-0A86-46F9-A345-8FE30823C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7D39-6164-44C4-B3D6-FDB899E7E5D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207068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2A88-F5CB-400F-8FD3-2A6BB5129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16E22-ABE1-4F4D-91BA-4A9725F8B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6F0ADD-9761-4173-B17C-85AA2A31F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11A99E-4763-4916-BA08-961EBB42B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ED1DBA-6D53-48DD-A20D-8D06C3062E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77EF2D-99D3-4253-9951-170534808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D5BD-1B6E-4C31-A9B3-5EE28606D5BE}" type="datetimeFigureOut">
              <a:rPr lang="en-NL" smtClean="0"/>
              <a:t>06/28/2022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DA99DF-910E-4638-9920-4B1C94C33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063C96-94BC-4007-B2A7-80591CBD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7D39-6164-44C4-B3D6-FDB899E7E5D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977130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0E08E-FAED-4043-BEEC-3DCE6279A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561FC3-83D8-4F10-B037-5528A071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D5BD-1B6E-4C31-A9B3-5EE28606D5BE}" type="datetimeFigureOut">
              <a:rPr lang="en-NL" smtClean="0"/>
              <a:t>06/28/2022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01242D-B64A-48EA-8CA7-FE3A11894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AA34B-3DBF-4F23-904C-F4600BC7D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7D39-6164-44C4-B3D6-FDB899E7E5D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745469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D460B-FF91-4999-AF8D-CCB29346B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D5BD-1B6E-4C31-A9B3-5EE28606D5BE}" type="datetimeFigureOut">
              <a:rPr lang="en-NL" smtClean="0"/>
              <a:t>06/28/2022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02318B-B038-4AB3-AF0E-5AA2C42DB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F54C7-99C6-4D71-8AF4-C25FF863B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7D39-6164-44C4-B3D6-FDB899E7E5D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113589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ACE5E-1D22-48E2-8046-FD0BDF3A7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FA794-5250-4EDC-BE97-A0B7AA5D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749AD-0F9B-4E21-9BD9-19D019DC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4EDEF-6846-47B5-A2EA-A6A9A64B0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D5BD-1B6E-4C31-A9B3-5EE28606D5BE}" type="datetimeFigureOut">
              <a:rPr lang="en-NL" smtClean="0"/>
              <a:t>06/28/2022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00C13C-2E44-4EFA-8E01-28D73748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A02A5-96E1-4644-95ED-BE53675D2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7D39-6164-44C4-B3D6-FDB899E7E5D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8797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B90BF-145D-46B9-903A-17554E8D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3898A-ACE7-47D9-813E-0A59BD1FF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50112-35D5-4066-9796-8B21A3B2A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AA0B5-1DE7-4328-8436-DDA57EE7E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2E2A-FDD9-418A-A7A8-798F16FB2C2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3AA88-E3AC-4BA0-854E-40856E25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84958E-F02F-4C7A-9E18-89CBA3A14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4619-EBE0-4FA4-8C1F-41D920F07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029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523C2-ED9B-4561-BB6F-0CF8B6143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EDCF4D-0D84-4300-9CD2-0BD5A60408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7EAF3-7B66-4406-81E9-4D93AEB6E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C49BC-F349-43E4-AEDB-595E8F8E0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D5BD-1B6E-4C31-A9B3-5EE28606D5BE}" type="datetimeFigureOut">
              <a:rPr lang="en-NL" smtClean="0"/>
              <a:t>06/28/2022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9BC838-DE9B-4499-ABB0-1679C038B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8A9BA-B162-4A50-B5C5-A2008606A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7D39-6164-44C4-B3D6-FDB899E7E5D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112446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F81D7-5613-488F-B79C-2ECBAC59C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7B3560-4A3C-4220-B903-F87530F82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72ADE-2E90-4DD1-A282-6AA806635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D5BD-1B6E-4C31-A9B3-5EE28606D5BE}" type="datetimeFigureOut">
              <a:rPr lang="en-NL" smtClean="0"/>
              <a:t>06/28/2022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FF77E-D132-4D63-A305-778118A43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55762-FFDF-4CB4-A976-203856AF9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7D39-6164-44C4-B3D6-FDB899E7E5D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801835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55FB81-A77E-4A84-9967-2D6167B6D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3EC808-6D07-4E19-993C-AB6C1624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06658-69B5-48E0-AD28-AACFC33BF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D5BD-1B6E-4C31-A9B3-5EE28606D5BE}" type="datetimeFigureOut">
              <a:rPr lang="en-NL" smtClean="0"/>
              <a:t>06/28/2022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5333F-7D2F-41E2-9C59-C630EED58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EA793-EE4F-46E6-9B99-8789FFDB4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7D39-6164-44C4-B3D6-FDB899E7E5D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805583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C3AF1-43B7-6A3D-06E6-0BB7AA878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04F52C-C6FE-2B14-52E7-D1F96A931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9157E-52CB-7B67-EAB3-4C9E87611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15B1D-27CE-4069-B734-AD3ACD5D838E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1EAD9-20C2-83BB-4321-3C6B31277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C557C-470A-F7B7-B90D-6E1B4573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925CC0-6E35-462C-9F83-6534CE02E7B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96825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E9092-C3E2-4468-9ABF-39618EB14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58F36-468C-32FB-9B4A-4518E7B48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7686C-801F-BBD8-2588-E86180BA54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15B1D-27CE-4069-B734-AD3ACD5D838E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BE5AD-DEE1-9537-D097-E9FCF33D1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1A9CD-265E-1428-220F-FAC2629B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925CC0-6E35-462C-9F83-6534CE02E7B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75385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1938C-5CCB-05AE-2501-94B88F5A9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23DD9-6AF3-85EE-E845-105F754F9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51087-34F9-EEC8-E759-01B2EDD07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15B1D-27CE-4069-B734-AD3ACD5D838E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EAEA0-A36A-DBD8-EE20-5F62FCB9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3A074-FC32-A441-29B3-F4777C286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925CC0-6E35-462C-9F83-6534CE02E7B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560905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C7746-60DB-97B9-3444-52D54917B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7418A-A443-0A6B-66D4-C47030ED89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4468B7-C55B-875B-66AA-461E97BEF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61FEB3-810B-D782-C4C2-EE4872A3BF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15B1D-27CE-4069-B734-AD3ACD5D838E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5FA0A7-A968-509B-AF08-1A74B5452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93ED8-E77D-C77A-0404-DBE82C16F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925CC0-6E35-462C-9F83-6534CE02E7B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57931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5C30C-A7EB-475A-E098-4F34F5C8A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0817E-8674-AA56-A9B5-9BFC8CDB2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423667-4550-7E4F-2FE8-1065C8476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CFD62F-BE64-62D4-92B9-64EFA6F823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B5A919-8111-FD51-4BA8-2266915FFF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E251F3-C238-6EBC-7D6E-777D60FF7B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15B1D-27CE-4069-B734-AD3ACD5D838E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F0E36E-C36A-3B61-C62B-2C869FD57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AFD54F-4092-AF18-D57C-82F9895E6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925CC0-6E35-462C-9F83-6534CE02E7B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3651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C9D89-4626-C82D-3A31-EF45B7AF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E43320-9160-D9E1-6D3C-59C87C58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15B1D-27CE-4069-B734-AD3ACD5D838E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403019-9F2C-EB48-30EE-4546B0AE1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7A1A0-E446-F076-0F03-32EEA653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925CC0-6E35-462C-9F83-6534CE02E7B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52401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5FD082-67B6-DEEC-3B45-91BECDB7E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15B1D-27CE-4069-B734-AD3ACD5D838E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64E543-8764-FAD3-C434-3C92D609B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9C46-4BD2-27B0-2FA6-94DED56C4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925CC0-6E35-462C-9F83-6534CE02E7B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7272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1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191.xml"/><Relationship Id="rId21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17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90.xml"/><Relationship Id="rId16" Type="http://schemas.openxmlformats.org/officeDocument/2006/relationships/slideLayout" Target="../slideLayouts/slideLayout204.xml"/><Relationship Id="rId20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24" Type="http://schemas.openxmlformats.org/officeDocument/2006/relationships/theme" Target="../theme/theme17.xml"/><Relationship Id="rId5" Type="http://schemas.openxmlformats.org/officeDocument/2006/relationships/slideLayout" Target="../slideLayouts/slideLayout193.xml"/><Relationship Id="rId15" Type="http://schemas.openxmlformats.org/officeDocument/2006/relationships/slideLayout" Target="../slideLayouts/slideLayout203.xml"/><Relationship Id="rId23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198.xml"/><Relationship Id="rId19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202.xml"/><Relationship Id="rId22" Type="http://schemas.openxmlformats.org/officeDocument/2006/relationships/slideLayout" Target="../slideLayouts/slideLayout210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5" Type="http://schemas.openxmlformats.org/officeDocument/2006/relationships/theme" Target="../theme/theme18.xml"/><Relationship Id="rId4" Type="http://schemas.openxmlformats.org/officeDocument/2006/relationships/slideLayout" Target="../slideLayouts/slideLayout21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03F41-FA0E-42B8-ABD1-21CA0105A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6BFDA-4268-4081-AD4C-1EC947F10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56788-C629-419F-8A75-C41CAD7220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4D932E2A-FDD9-418A-A7A8-798F16FB2C20}" type="datetimeFigureOut">
              <a:rPr lang="en-US" smtClean="0"/>
              <a:pPr/>
              <a:t>6/28/2022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BB1ED-420A-4480-BD44-58596D8E58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F3DA7-9228-498B-BFDF-51F6EA858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C11E4619-EBE0-4FA4-8C1F-41D920F072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23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fld id="{B4727B5A-6319-4758-8E94-C7AC6D38212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28-06-2022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fld id="{6B8BAE94-4BBE-4E04-A711-B4700A26694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70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34FFEF2-42BC-4012-8CFA-660518801FD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B2A47E-1B31-4DEE-8C71-E3D026B6DED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8063" y="6443747"/>
            <a:ext cx="1581537" cy="27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5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  <p:sldLayoutId id="2147484130" r:id="rId12"/>
    <p:sldLayoutId id="214748413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36A9A-7812-3F45-819F-81A70569C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BA2B8-8593-9349-803C-D2E3B5CB8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C3E74-0EF5-FD42-8A3E-6858285A6D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44DFFBA5-346B-4A70-8D85-8813027B24BC}" type="datetime1">
              <a:rPr lang="en-US" smtClean="0"/>
              <a:pPr/>
              <a:t>6/28/2022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3F3FA-BCCC-CF49-A898-17862C539E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FCDA9843-26FF-41F0-8FB6-F16FFB0FF370}"/>
              </a:ext>
            </a:extLst>
          </p:cNvPr>
          <p:cNvGrpSpPr/>
          <p:nvPr userDrawn="1"/>
        </p:nvGrpSpPr>
        <p:grpSpPr>
          <a:xfrm>
            <a:off x="-1233091" y="146660"/>
            <a:ext cx="868101" cy="3966638"/>
            <a:chOff x="-6504972" y="645580"/>
            <a:chExt cx="868101" cy="396663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7A58ED1-46CC-4434-A099-A547FBFD204C}"/>
                </a:ext>
              </a:extLst>
            </p:cNvPr>
            <p:cNvSpPr/>
            <p:nvPr/>
          </p:nvSpPr>
          <p:spPr>
            <a:xfrm>
              <a:off x="-6504972" y="645580"/>
              <a:ext cx="868101" cy="523220"/>
            </a:xfrm>
            <a:prstGeom prst="roundRect">
              <a:avLst/>
            </a:prstGeom>
            <a:solidFill>
              <a:srgbClr val="EE71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 panose="020B0502040204020203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D305FC5-1747-4B8D-85BD-A31B4B710140}"/>
                </a:ext>
              </a:extLst>
            </p:cNvPr>
            <p:cNvSpPr/>
            <p:nvPr/>
          </p:nvSpPr>
          <p:spPr>
            <a:xfrm>
              <a:off x="-6504972" y="1219483"/>
              <a:ext cx="868101" cy="523220"/>
            </a:xfrm>
            <a:prstGeom prst="roundRect">
              <a:avLst/>
            </a:prstGeom>
            <a:solidFill>
              <a:srgbClr val="4422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 panose="020B0502040204020203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E471332-65C9-485F-A93D-4D16DB9CB873}"/>
                </a:ext>
              </a:extLst>
            </p:cNvPr>
            <p:cNvSpPr/>
            <p:nvPr/>
          </p:nvSpPr>
          <p:spPr>
            <a:xfrm>
              <a:off x="-6504972" y="1793386"/>
              <a:ext cx="868101" cy="523220"/>
            </a:xfrm>
            <a:prstGeom prst="roundRect">
              <a:avLst/>
            </a:prstGeom>
            <a:solidFill>
              <a:srgbClr val="F28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 panose="020B0502040204020203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B33D8D7-4B06-439B-97DB-B7C7C0DC21A8}"/>
                </a:ext>
              </a:extLst>
            </p:cNvPr>
            <p:cNvSpPr/>
            <p:nvPr/>
          </p:nvSpPr>
          <p:spPr>
            <a:xfrm>
              <a:off x="-6504972" y="2367289"/>
              <a:ext cx="868101" cy="523220"/>
            </a:xfrm>
            <a:prstGeom prst="roundRect">
              <a:avLst/>
            </a:prstGeom>
            <a:solidFill>
              <a:srgbClr val="1C5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 panose="020B0502040204020203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52F480C-C457-4F80-886E-B96F1A1A49D6}"/>
                </a:ext>
              </a:extLst>
            </p:cNvPr>
            <p:cNvSpPr/>
            <p:nvPr/>
          </p:nvSpPr>
          <p:spPr>
            <a:xfrm>
              <a:off x="-6504972" y="2941192"/>
              <a:ext cx="868101" cy="523220"/>
            </a:xfrm>
            <a:prstGeom prst="roundRect">
              <a:avLst/>
            </a:prstGeom>
            <a:solidFill>
              <a:srgbClr val="3F93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 panose="020B0502040204020203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F61BD67-9201-4DCA-A125-F9107000A3B5}"/>
                </a:ext>
              </a:extLst>
            </p:cNvPr>
            <p:cNvSpPr/>
            <p:nvPr/>
          </p:nvSpPr>
          <p:spPr>
            <a:xfrm>
              <a:off x="-6504972" y="3515095"/>
              <a:ext cx="868101" cy="523220"/>
            </a:xfrm>
            <a:prstGeom prst="roundRect">
              <a:avLst/>
            </a:prstGeom>
            <a:solidFill>
              <a:srgbClr val="9D9D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 panose="020B0502040204020203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733AD25-D45F-4815-9F5F-BD7658D1D3D9}"/>
                </a:ext>
              </a:extLst>
            </p:cNvPr>
            <p:cNvSpPr/>
            <p:nvPr/>
          </p:nvSpPr>
          <p:spPr>
            <a:xfrm>
              <a:off x="-6504972" y="4088998"/>
              <a:ext cx="868101" cy="523220"/>
            </a:xfrm>
            <a:prstGeom prst="roundRect">
              <a:avLst/>
            </a:prstGeom>
            <a:solidFill>
              <a:srgbClr val="D0D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 panose="020B0502040204020203" pitchFamily="34" charset="0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2244C-2F23-6644-930F-10BDBC9D33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B3DEBB72-CA94-1F42-89A5-C49EBFC48E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48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1" r:id="rId7"/>
    <p:sldLayoutId id="2147484142" r:id="rId8"/>
    <p:sldLayoutId id="2147484143" r:id="rId9"/>
    <p:sldLayoutId id="2147484144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4A7700-2F3E-4C0B-B9D7-006E8321B96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9544" y="180893"/>
            <a:ext cx="479537" cy="30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6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B5C1C7">
                <a:alpha val="13000"/>
              </a:srgbClr>
            </a:gs>
            <a:gs pos="0">
              <a:srgbClr val="92A7B4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398C93-D0EB-4B50-BAC7-FE946725D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F11402-9019-479C-BA23-AD0662BDA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B7FEE-9D34-4982-911A-ECF60AED46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40997-30E0-4815-9B17-17E4CF3C37C4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C77A6-26C4-4E61-B3EF-95306959E4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08EE0-04EB-465E-BBFB-2D6AE999DF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DE0D9-6EE7-4D8D-B1BE-15264D9960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2282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  <p:sldLayoutId id="2147484169" r:id="rId12"/>
    <p:sldLayoutId id="214748417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3EAE08-A48D-4F8D-966F-467EC0A2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EDC7C-904C-4A41-88F5-7112CEC43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0FEEB-F1B3-4B97-8C36-43BF76D3B3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DCF51FB7-5CDB-4CFF-A2DF-4ED0BC55B0D9}" type="datetimeFigureOut">
              <a:rPr lang="en-US" smtClean="0"/>
              <a:pPr/>
              <a:t>6/28/2022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87A2C-46B5-408B-BADF-564FF78976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638B5-0C07-4C7C-BFE1-C03E255F4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48D6080A-274E-40DE-8DC4-0BC21DE51F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65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  <p:sldLayoutId id="21474842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7B4DC6-5402-D824-E6BF-EBC5C6A85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72FB3-97FF-9DF7-2172-48DBDE956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99EFB-CA21-55DC-1F0F-E98B6D99E3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0C01A97B-BFBD-4FAD-A5F9-920112BD6696}" type="datetimeFigureOut">
              <a:rPr lang="en-US" smtClean="0"/>
              <a:pPr/>
              <a:t>6/28/2022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DA3B5-AAB9-9AA9-6DBA-889EFDE34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DCDBC-5840-1A9C-C08B-35594EA4F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655E22CD-69CE-4F33-939B-EBE1E540C2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6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2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3D5038-D3FF-4EFA-A52F-563C16578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F32FD-A25E-4C4B-ACC3-1B96BA1E2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E5F4A-C3A8-4050-8121-35A735F23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defTabSz="812755"/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12755"/>
              <a:t>6/28/2022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0A5A6-6B68-46FD-890D-61A0FFD63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defTabSz="81275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313B9-7596-4259-9F06-F2F7D63E6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defTabSz="812755"/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1275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65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  <p:sldLayoutId id="2147484247" r:id="rId12"/>
    <p:sldLayoutId id="2147484248" r:id="rId13"/>
    <p:sldLayoutId id="2147484249" r:id="rId14"/>
    <p:sldLayoutId id="2147484250" r:id="rId15"/>
    <p:sldLayoutId id="2147484251" r:id="rId16"/>
    <p:sldLayoutId id="2147484252" r:id="rId17"/>
    <p:sldLayoutId id="2147484253" r:id="rId18"/>
    <p:sldLayoutId id="2147484254" r:id="rId19"/>
    <p:sldLayoutId id="2147484255" r:id="rId20"/>
    <p:sldLayoutId id="2147484256" r:id="rId21"/>
    <p:sldLayoutId id="2147484257" r:id="rId22"/>
    <p:sldLayoutId id="2147484258" r:id="rId23"/>
  </p:sldLayoutIdLst>
  <p:txStyles>
    <p:titleStyle>
      <a:lvl1pPr algn="l" defTabSz="812755" rtl="0" eaLnBrk="1" latinLnBrk="0" hangingPunct="1">
        <a:lnSpc>
          <a:spcPct val="90000"/>
        </a:lnSpc>
        <a:spcBef>
          <a:spcPct val="0"/>
        </a:spcBef>
        <a:buNone/>
        <a:defRPr sz="3911" kern="1200">
          <a:solidFill>
            <a:schemeClr val="tx1"/>
          </a:solidFill>
          <a:latin typeface="Segoe UI" panose="020B0502040204020203" pitchFamily="34" charset="0"/>
          <a:ea typeface="+mj-ea"/>
          <a:cs typeface="+mj-cs"/>
        </a:defRPr>
      </a:lvl1pPr>
    </p:titleStyle>
    <p:bodyStyle>
      <a:lvl1pPr marL="203189" indent="-203189" algn="l" defTabSz="812755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2489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1pPr>
      <a:lvl2pPr marL="609566" indent="-203189" algn="l" defTabSz="81275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2pPr>
      <a:lvl3pPr marL="1015944" indent="-203189" algn="l" defTabSz="81275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3pPr>
      <a:lvl4pPr marL="1422322" indent="-203189" algn="l" defTabSz="81275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4pPr>
      <a:lvl5pPr marL="1828699" indent="-203189" algn="l" defTabSz="81275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5pPr>
      <a:lvl6pPr marL="2235077" indent="-203189" algn="l" defTabSz="81275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41455" indent="-203189" algn="l" defTabSz="81275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47832" indent="-203189" algn="l" defTabSz="81275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10" indent="-203189" algn="l" defTabSz="81275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7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378" algn="l" defTabSz="8127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755" algn="l" defTabSz="8127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133" algn="l" defTabSz="8127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511" algn="l" defTabSz="8127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1888" algn="l" defTabSz="8127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266" algn="l" defTabSz="8127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644" algn="l" defTabSz="8127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021" algn="l" defTabSz="8127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84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5" r:id="rId4"/>
  </p:sldLayoutIdLst>
  <p:txStyles>
    <p:titleStyle>
      <a:lvl1pPr algn="l" defTabSz="812755" rtl="0" eaLnBrk="1" latinLnBrk="0" hangingPunct="1">
        <a:lnSpc>
          <a:spcPct val="90000"/>
        </a:lnSpc>
        <a:spcBef>
          <a:spcPct val="0"/>
        </a:spcBef>
        <a:buNone/>
        <a:defRPr sz="3911" kern="1200">
          <a:solidFill>
            <a:schemeClr val="tx1"/>
          </a:solidFill>
          <a:latin typeface="Gotham" panose="02000504050000020004" pitchFamily="2" charset="0"/>
          <a:ea typeface="+mj-ea"/>
          <a:cs typeface="+mj-cs"/>
        </a:defRPr>
      </a:lvl1pPr>
    </p:titleStyle>
    <p:bodyStyle>
      <a:lvl1pPr marL="203189" indent="-203189" algn="l" defTabSz="812755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2489" kern="1200">
          <a:solidFill>
            <a:schemeClr val="tx1"/>
          </a:solidFill>
          <a:latin typeface="Gotham" panose="02000504050000020004" pitchFamily="2" charset="0"/>
          <a:ea typeface="+mn-ea"/>
          <a:cs typeface="+mn-cs"/>
        </a:defRPr>
      </a:lvl1pPr>
      <a:lvl2pPr marL="609566" indent="-203189" algn="l" defTabSz="81275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Gotham" panose="02000504050000020004" pitchFamily="2" charset="0"/>
          <a:ea typeface="+mn-ea"/>
          <a:cs typeface="+mn-cs"/>
        </a:defRPr>
      </a:lvl2pPr>
      <a:lvl3pPr marL="1015944" indent="-203189" algn="l" defTabSz="81275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Gotham" panose="02000504050000020004" pitchFamily="2" charset="0"/>
          <a:ea typeface="+mn-ea"/>
          <a:cs typeface="+mn-cs"/>
        </a:defRPr>
      </a:lvl3pPr>
      <a:lvl4pPr marL="1422322" indent="-203189" algn="l" defTabSz="81275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tham" panose="02000504050000020004" pitchFamily="2" charset="0"/>
          <a:ea typeface="+mn-ea"/>
          <a:cs typeface="+mn-cs"/>
        </a:defRPr>
      </a:lvl4pPr>
      <a:lvl5pPr marL="1828699" indent="-203189" algn="l" defTabSz="81275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tham" panose="02000504050000020004" pitchFamily="2" charset="0"/>
          <a:ea typeface="+mn-ea"/>
          <a:cs typeface="+mn-cs"/>
        </a:defRPr>
      </a:lvl5pPr>
      <a:lvl6pPr marL="2235077" indent="-203189" algn="l" defTabSz="81275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41455" indent="-203189" algn="l" defTabSz="81275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47832" indent="-203189" algn="l" defTabSz="81275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10" indent="-203189" algn="l" defTabSz="81275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7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378" algn="l" defTabSz="8127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755" algn="l" defTabSz="8127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133" algn="l" defTabSz="8127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511" algn="l" defTabSz="8127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1888" algn="l" defTabSz="8127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266" algn="l" defTabSz="8127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644" algn="l" defTabSz="8127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021" algn="l" defTabSz="8127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67253-BF5E-45D7-B354-30A4CD26A2A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0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EB9D18-8D37-4B4E-B70E-63977FEEA8D9}"/>
              </a:ext>
            </a:extLst>
          </p:cNvPr>
          <p:cNvSpPr/>
          <p:nvPr userDrawn="1"/>
        </p:nvSpPr>
        <p:spPr>
          <a:xfrm>
            <a:off x="0" y="6788726"/>
            <a:ext cx="12192000" cy="69273"/>
          </a:xfrm>
          <a:prstGeom prst="rect">
            <a:avLst/>
          </a:prstGeom>
          <a:solidFill>
            <a:srgbClr val="EC4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89463B-D232-40C0-AA26-D2E89D021C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8712" y="6246831"/>
            <a:ext cx="1678017" cy="34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19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F099A5-B147-4C95-BFE5-973B31194D05}"/>
              </a:ext>
            </a:extLst>
          </p:cNvPr>
          <p:cNvSpPr/>
          <p:nvPr userDrawn="1"/>
        </p:nvSpPr>
        <p:spPr>
          <a:xfrm>
            <a:off x="1095" y="-10271"/>
            <a:ext cx="12192000" cy="686827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32000">
                <a:schemeClr val="tx1">
                  <a:lumMod val="85000"/>
                  <a:lumOff val="1500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77D2F8-FC9A-4B8C-A47B-E13B39AD23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22" t="22100" r="14581" b="22240"/>
          <a:stretch/>
        </p:blipFill>
        <p:spPr>
          <a:xfrm>
            <a:off x="11138630" y="6358100"/>
            <a:ext cx="906683" cy="40899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384709-BEA3-488A-B103-84AE2AF98B86}"/>
              </a:ext>
            </a:extLst>
          </p:cNvPr>
          <p:cNvCxnSpPr>
            <a:cxnSpLocks/>
          </p:cNvCxnSpPr>
          <p:nvPr userDrawn="1"/>
        </p:nvCxnSpPr>
        <p:spPr>
          <a:xfrm>
            <a:off x="0" y="6221337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31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B3FBC4-B8F6-4446-BA81-B944394E6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BADFB-E7D0-46E1-B297-E184B8F6E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09D8E-2EF5-4CB0-BD10-63EFD6DB50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B0E6FECD-C339-49F6-9054-C54C74D232BA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2311-C737-41C6-9FFB-CD911469A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68540-3CBB-48C6-8F78-00FD78100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B3C9279B-BC05-4373-9DB9-F28C7216AA45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7309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3D5038-D3FF-4EFA-A52F-563C16578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F32FD-A25E-4C4B-ACC3-1B96BA1E2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E5F4A-C3A8-4050-8121-35A735F23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FC1A3AB9-1D35-43AD-A873-7C85FEBE3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0A5A6-6B68-46FD-890D-61A0FFD63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313B9-7596-4259-9F06-F2F7D63E6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B4F694C5-0658-4D10-A219-9F31B12C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8AC695-FE00-45E8-84CF-70DAD185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E077C-E2B2-41FA-951F-6651E8440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0B4CA-D680-450C-8C7B-D8E759155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84ED590A-D6DB-4E4B-8441-16E8B78C4D75}" type="datetimeFigureOut">
              <a:rPr lang="en-US" smtClean="0"/>
              <a:pPr/>
              <a:t>6/28/2022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53BA9-E077-417D-89B1-8A95FD58C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1A9A7-F81C-4676-8713-A0D27FA34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5FE63521-F02A-4FEB-86BF-1C135141FF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53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F8CB0-9413-4E75-A5DC-9E2749C94F52}" type="datetimeFigureOut">
              <a:rPr lang="en-IN" smtClean="0"/>
              <a:t>28-06-2022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BF5CC-A2E9-42EE-BA1F-3D6D3B35E4B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285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48B1E9-293E-CF45-ACF9-156DB969B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F7BA7-2A9F-014E-A249-503EA6E93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93029-5A20-3244-A4C4-4E6BF41D86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B3BB1-AD64-EB49-8FD2-33C5F02B03DB}" type="datetime1">
              <a:rPr lang="en-US" smtClean="0"/>
              <a:t>6/28/2022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BCB78-89FB-3C47-A497-185DD608F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4F107-89CD-CA43-8260-864EA9F57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D83D1-7FC2-1340-BA53-C604F6D8FD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81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rgbClr val="12253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323ABF-EDCF-42D6-B1CE-443B33C96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25086-8904-4F30-8925-1A2512BA6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91E0D-BFBC-406A-8D19-B4027B35AB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5BD-1B6E-4C31-A9B3-5EE28606D5BE}" type="datetimeFigureOut">
              <a:rPr lang="en-NL" smtClean="0"/>
              <a:t>06/28/2022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0FCBB-4F18-4D8C-98DB-B2BAC6F9A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D8238-E615-436F-801A-702E3A25B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27D39-6164-44C4-B3D6-FDB899E7E5D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5377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CAD8CE-0C3D-FEE0-2CB8-DE6CB39D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87450-DDAD-F407-51DF-E08D5A920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F13E3-340D-CE78-68F5-5481C7DC95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0B115B1D-27CE-4069-B734-AD3ACD5D838E}" type="datetimeFigureOut">
              <a:rPr lang="en-IN" smtClean="0"/>
              <a:pPr/>
              <a:t>28-06-2022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32850-4512-1FA6-8D07-86CBD58901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80478-FDAA-D0EF-CDDF-376ADC774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B0925CC0-6E35-462C-9F83-6534CE02E7B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2518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  <p:sldLayoutId id="21474840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23.png"/><Relationship Id="rId21" Type="http://schemas.openxmlformats.org/officeDocument/2006/relationships/image" Target="../media/image37.png"/><Relationship Id="rId7" Type="http://schemas.microsoft.com/office/2007/relationships/hdphoto" Target="../media/hdphoto2.wdp"/><Relationship Id="rId12" Type="http://schemas.openxmlformats.org/officeDocument/2006/relationships/image" Target="../media/image28.jpe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24" Type="http://schemas.openxmlformats.org/officeDocument/2006/relationships/image" Target="../media/image40.png"/><Relationship Id="rId5" Type="http://schemas.microsoft.com/office/2007/relationships/hdphoto" Target="../media/hdphoto1.wdp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image" Target="../media/image27.png"/><Relationship Id="rId19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microsoft.com/office/2007/relationships/hdphoto" Target="../media/hdphoto3.wdp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203.png"/><Relationship Id="rId18" Type="http://schemas.openxmlformats.org/officeDocument/2006/relationships/image" Target="../media/image208.png"/><Relationship Id="rId26" Type="http://schemas.openxmlformats.org/officeDocument/2006/relationships/image" Target="../media/image216.png"/><Relationship Id="rId3" Type="http://schemas.openxmlformats.org/officeDocument/2006/relationships/image" Target="../media/image193.png"/><Relationship Id="rId21" Type="http://schemas.openxmlformats.org/officeDocument/2006/relationships/image" Target="../media/image211.png"/><Relationship Id="rId7" Type="http://schemas.openxmlformats.org/officeDocument/2006/relationships/image" Target="../media/image197.png"/><Relationship Id="rId12" Type="http://schemas.openxmlformats.org/officeDocument/2006/relationships/image" Target="../media/image202.png"/><Relationship Id="rId17" Type="http://schemas.openxmlformats.org/officeDocument/2006/relationships/image" Target="../media/image207.png"/><Relationship Id="rId25" Type="http://schemas.openxmlformats.org/officeDocument/2006/relationships/image" Target="../media/image215.png"/><Relationship Id="rId2" Type="http://schemas.openxmlformats.org/officeDocument/2006/relationships/image" Target="../media/image192.png"/><Relationship Id="rId16" Type="http://schemas.openxmlformats.org/officeDocument/2006/relationships/image" Target="../media/image206.png"/><Relationship Id="rId20" Type="http://schemas.openxmlformats.org/officeDocument/2006/relationships/image" Target="../media/image2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6.png"/><Relationship Id="rId11" Type="http://schemas.openxmlformats.org/officeDocument/2006/relationships/image" Target="../media/image201.png"/><Relationship Id="rId24" Type="http://schemas.openxmlformats.org/officeDocument/2006/relationships/image" Target="../media/image214.png"/><Relationship Id="rId5" Type="http://schemas.openxmlformats.org/officeDocument/2006/relationships/image" Target="../media/image195.png"/><Relationship Id="rId15" Type="http://schemas.openxmlformats.org/officeDocument/2006/relationships/image" Target="../media/image205.png"/><Relationship Id="rId23" Type="http://schemas.openxmlformats.org/officeDocument/2006/relationships/image" Target="../media/image213.png"/><Relationship Id="rId10" Type="http://schemas.openxmlformats.org/officeDocument/2006/relationships/image" Target="../media/image200.png"/><Relationship Id="rId19" Type="http://schemas.openxmlformats.org/officeDocument/2006/relationships/image" Target="../media/image209.png"/><Relationship Id="rId4" Type="http://schemas.openxmlformats.org/officeDocument/2006/relationships/image" Target="../media/image194.png"/><Relationship Id="rId9" Type="http://schemas.openxmlformats.org/officeDocument/2006/relationships/image" Target="../media/image199.png"/><Relationship Id="rId14" Type="http://schemas.openxmlformats.org/officeDocument/2006/relationships/image" Target="../media/image204.png"/><Relationship Id="rId22" Type="http://schemas.openxmlformats.org/officeDocument/2006/relationships/image" Target="../media/image212.png"/><Relationship Id="rId27" Type="http://schemas.openxmlformats.org/officeDocument/2006/relationships/image" Target="../media/image2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image" Target="../media/image219.png"/><Relationship Id="rId7" Type="http://schemas.openxmlformats.org/officeDocument/2006/relationships/image" Target="../media/image223.png"/><Relationship Id="rId12" Type="http://schemas.openxmlformats.org/officeDocument/2006/relationships/image" Target="../media/image228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2.png"/><Relationship Id="rId11" Type="http://schemas.openxmlformats.org/officeDocument/2006/relationships/image" Target="../media/image227.png"/><Relationship Id="rId5" Type="http://schemas.openxmlformats.org/officeDocument/2006/relationships/image" Target="../media/image221.png"/><Relationship Id="rId10" Type="http://schemas.openxmlformats.org/officeDocument/2006/relationships/image" Target="../media/image226.png"/><Relationship Id="rId4" Type="http://schemas.openxmlformats.org/officeDocument/2006/relationships/image" Target="../media/image220.png"/><Relationship Id="rId9" Type="http://schemas.openxmlformats.org/officeDocument/2006/relationships/image" Target="../media/image2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13" Type="http://schemas.openxmlformats.org/officeDocument/2006/relationships/image" Target="../media/image240.png"/><Relationship Id="rId3" Type="http://schemas.openxmlformats.org/officeDocument/2006/relationships/image" Target="../media/image230.png"/><Relationship Id="rId7" Type="http://schemas.openxmlformats.org/officeDocument/2006/relationships/image" Target="../media/image234.png"/><Relationship Id="rId12" Type="http://schemas.openxmlformats.org/officeDocument/2006/relationships/image" Target="../media/image239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33.png"/><Relationship Id="rId11" Type="http://schemas.openxmlformats.org/officeDocument/2006/relationships/image" Target="../media/image238.png"/><Relationship Id="rId5" Type="http://schemas.openxmlformats.org/officeDocument/2006/relationships/image" Target="../media/image232.png"/><Relationship Id="rId10" Type="http://schemas.openxmlformats.org/officeDocument/2006/relationships/image" Target="../media/image237.png"/><Relationship Id="rId4" Type="http://schemas.openxmlformats.org/officeDocument/2006/relationships/image" Target="../media/image231.png"/><Relationship Id="rId9" Type="http://schemas.openxmlformats.org/officeDocument/2006/relationships/image" Target="../media/image236.png"/><Relationship Id="rId14" Type="http://schemas.openxmlformats.org/officeDocument/2006/relationships/image" Target="../media/image2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3" Type="http://schemas.openxmlformats.org/officeDocument/2006/relationships/image" Target="../media/image247.jpg"/><Relationship Id="rId7" Type="http://schemas.openxmlformats.org/officeDocument/2006/relationships/image" Target="../media/image251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50.png"/><Relationship Id="rId11" Type="http://schemas.openxmlformats.org/officeDocument/2006/relationships/image" Target="../media/image255.png"/><Relationship Id="rId5" Type="http://schemas.openxmlformats.org/officeDocument/2006/relationships/image" Target="../media/image249.png"/><Relationship Id="rId10" Type="http://schemas.openxmlformats.org/officeDocument/2006/relationships/image" Target="../media/image254.png"/><Relationship Id="rId4" Type="http://schemas.openxmlformats.org/officeDocument/2006/relationships/image" Target="../media/image248.png"/><Relationship Id="rId9" Type="http://schemas.openxmlformats.org/officeDocument/2006/relationships/image" Target="../media/image253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7.png"/><Relationship Id="rId18" Type="http://schemas.openxmlformats.org/officeDocument/2006/relationships/image" Target="../media/image272.png"/><Relationship Id="rId26" Type="http://schemas.openxmlformats.org/officeDocument/2006/relationships/image" Target="../media/image280.png"/><Relationship Id="rId39" Type="http://schemas.openxmlformats.org/officeDocument/2006/relationships/image" Target="../media/image293.png"/><Relationship Id="rId21" Type="http://schemas.openxmlformats.org/officeDocument/2006/relationships/image" Target="../media/image275.png"/><Relationship Id="rId34" Type="http://schemas.openxmlformats.org/officeDocument/2006/relationships/image" Target="../media/image288.png"/><Relationship Id="rId7" Type="http://schemas.openxmlformats.org/officeDocument/2006/relationships/image" Target="../media/image261.png"/><Relationship Id="rId2" Type="http://schemas.openxmlformats.org/officeDocument/2006/relationships/image" Target="../media/image256.jpeg"/><Relationship Id="rId16" Type="http://schemas.openxmlformats.org/officeDocument/2006/relationships/image" Target="../media/image270.png"/><Relationship Id="rId20" Type="http://schemas.openxmlformats.org/officeDocument/2006/relationships/image" Target="../media/image274.png"/><Relationship Id="rId29" Type="http://schemas.openxmlformats.org/officeDocument/2006/relationships/image" Target="../media/image283.png"/><Relationship Id="rId41" Type="http://schemas.openxmlformats.org/officeDocument/2006/relationships/image" Target="../media/image246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60.png"/><Relationship Id="rId11" Type="http://schemas.openxmlformats.org/officeDocument/2006/relationships/image" Target="../media/image265.png"/><Relationship Id="rId24" Type="http://schemas.openxmlformats.org/officeDocument/2006/relationships/image" Target="../media/image278.png"/><Relationship Id="rId32" Type="http://schemas.openxmlformats.org/officeDocument/2006/relationships/image" Target="../media/image286.png"/><Relationship Id="rId37" Type="http://schemas.openxmlformats.org/officeDocument/2006/relationships/image" Target="../media/image291.png"/><Relationship Id="rId40" Type="http://schemas.openxmlformats.org/officeDocument/2006/relationships/image" Target="../media/image294.png"/><Relationship Id="rId5" Type="http://schemas.openxmlformats.org/officeDocument/2006/relationships/image" Target="../media/image259.png"/><Relationship Id="rId15" Type="http://schemas.openxmlformats.org/officeDocument/2006/relationships/image" Target="../media/image269.png"/><Relationship Id="rId23" Type="http://schemas.openxmlformats.org/officeDocument/2006/relationships/image" Target="../media/image277.png"/><Relationship Id="rId28" Type="http://schemas.openxmlformats.org/officeDocument/2006/relationships/image" Target="../media/image282.png"/><Relationship Id="rId36" Type="http://schemas.openxmlformats.org/officeDocument/2006/relationships/image" Target="../media/image290.png"/><Relationship Id="rId10" Type="http://schemas.openxmlformats.org/officeDocument/2006/relationships/image" Target="../media/image264.png"/><Relationship Id="rId19" Type="http://schemas.openxmlformats.org/officeDocument/2006/relationships/image" Target="../media/image273.png"/><Relationship Id="rId31" Type="http://schemas.openxmlformats.org/officeDocument/2006/relationships/image" Target="../media/image285.png"/><Relationship Id="rId4" Type="http://schemas.openxmlformats.org/officeDocument/2006/relationships/image" Target="../media/image258.png"/><Relationship Id="rId9" Type="http://schemas.openxmlformats.org/officeDocument/2006/relationships/image" Target="../media/image263.png"/><Relationship Id="rId14" Type="http://schemas.openxmlformats.org/officeDocument/2006/relationships/image" Target="../media/image268.png"/><Relationship Id="rId22" Type="http://schemas.openxmlformats.org/officeDocument/2006/relationships/image" Target="../media/image276.png"/><Relationship Id="rId27" Type="http://schemas.openxmlformats.org/officeDocument/2006/relationships/image" Target="../media/image281.png"/><Relationship Id="rId30" Type="http://schemas.openxmlformats.org/officeDocument/2006/relationships/image" Target="../media/image284.png"/><Relationship Id="rId35" Type="http://schemas.openxmlformats.org/officeDocument/2006/relationships/image" Target="../media/image289.png"/><Relationship Id="rId8" Type="http://schemas.openxmlformats.org/officeDocument/2006/relationships/image" Target="../media/image262.png"/><Relationship Id="rId3" Type="http://schemas.openxmlformats.org/officeDocument/2006/relationships/image" Target="../media/image257.png"/><Relationship Id="rId12" Type="http://schemas.openxmlformats.org/officeDocument/2006/relationships/image" Target="../media/image266.png"/><Relationship Id="rId17" Type="http://schemas.openxmlformats.org/officeDocument/2006/relationships/image" Target="../media/image271.png"/><Relationship Id="rId25" Type="http://schemas.openxmlformats.org/officeDocument/2006/relationships/image" Target="../media/image279.png"/><Relationship Id="rId33" Type="http://schemas.openxmlformats.org/officeDocument/2006/relationships/image" Target="../media/image287.png"/><Relationship Id="rId38" Type="http://schemas.openxmlformats.org/officeDocument/2006/relationships/image" Target="../media/image29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305.png"/><Relationship Id="rId18" Type="http://schemas.openxmlformats.org/officeDocument/2006/relationships/image" Target="../media/image310.png"/><Relationship Id="rId26" Type="http://schemas.openxmlformats.org/officeDocument/2006/relationships/image" Target="../media/image318.png"/><Relationship Id="rId3" Type="http://schemas.openxmlformats.org/officeDocument/2006/relationships/image" Target="../media/image296.png"/><Relationship Id="rId21" Type="http://schemas.openxmlformats.org/officeDocument/2006/relationships/image" Target="../media/image313.png"/><Relationship Id="rId7" Type="http://schemas.openxmlformats.org/officeDocument/2006/relationships/image" Target="../media/image299.png"/><Relationship Id="rId12" Type="http://schemas.openxmlformats.org/officeDocument/2006/relationships/image" Target="../media/image304.png"/><Relationship Id="rId17" Type="http://schemas.openxmlformats.org/officeDocument/2006/relationships/image" Target="../media/image309.png"/><Relationship Id="rId25" Type="http://schemas.openxmlformats.org/officeDocument/2006/relationships/image" Target="../media/image317.png"/><Relationship Id="rId2" Type="http://schemas.openxmlformats.org/officeDocument/2006/relationships/image" Target="../media/image295.png"/><Relationship Id="rId16" Type="http://schemas.openxmlformats.org/officeDocument/2006/relationships/image" Target="../media/image308.png"/><Relationship Id="rId20" Type="http://schemas.openxmlformats.org/officeDocument/2006/relationships/image" Target="../media/image312.png"/><Relationship Id="rId29" Type="http://schemas.openxmlformats.org/officeDocument/2006/relationships/image" Target="../media/image321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298.png"/><Relationship Id="rId11" Type="http://schemas.openxmlformats.org/officeDocument/2006/relationships/image" Target="../media/image303.png"/><Relationship Id="rId24" Type="http://schemas.openxmlformats.org/officeDocument/2006/relationships/image" Target="../media/image316.png"/><Relationship Id="rId5" Type="http://schemas.microsoft.com/office/2007/relationships/hdphoto" Target="../media/hdphoto44.wdp"/><Relationship Id="rId15" Type="http://schemas.openxmlformats.org/officeDocument/2006/relationships/image" Target="../media/image307.png"/><Relationship Id="rId23" Type="http://schemas.openxmlformats.org/officeDocument/2006/relationships/image" Target="../media/image315.png"/><Relationship Id="rId28" Type="http://schemas.openxmlformats.org/officeDocument/2006/relationships/image" Target="../media/image320.png"/><Relationship Id="rId10" Type="http://schemas.openxmlformats.org/officeDocument/2006/relationships/image" Target="../media/image302.png"/><Relationship Id="rId19" Type="http://schemas.openxmlformats.org/officeDocument/2006/relationships/image" Target="../media/image311.png"/><Relationship Id="rId4" Type="http://schemas.openxmlformats.org/officeDocument/2006/relationships/image" Target="../media/image297.png"/><Relationship Id="rId9" Type="http://schemas.openxmlformats.org/officeDocument/2006/relationships/image" Target="../media/image301.png"/><Relationship Id="rId14" Type="http://schemas.openxmlformats.org/officeDocument/2006/relationships/image" Target="../media/image306.png"/><Relationship Id="rId22" Type="http://schemas.openxmlformats.org/officeDocument/2006/relationships/image" Target="../media/image314.png"/><Relationship Id="rId27" Type="http://schemas.openxmlformats.org/officeDocument/2006/relationships/image" Target="../media/image319.png"/><Relationship Id="rId30" Type="http://schemas.openxmlformats.org/officeDocument/2006/relationships/image" Target="../media/image3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png"/><Relationship Id="rId13" Type="http://schemas.openxmlformats.org/officeDocument/2006/relationships/image" Target="../media/image334.png"/><Relationship Id="rId18" Type="http://schemas.openxmlformats.org/officeDocument/2006/relationships/image" Target="../media/image339.png"/><Relationship Id="rId3" Type="http://schemas.openxmlformats.org/officeDocument/2006/relationships/image" Target="../media/image324.png"/><Relationship Id="rId7" Type="http://schemas.openxmlformats.org/officeDocument/2006/relationships/image" Target="../media/image328.png"/><Relationship Id="rId12" Type="http://schemas.openxmlformats.org/officeDocument/2006/relationships/image" Target="../media/image333.png"/><Relationship Id="rId17" Type="http://schemas.openxmlformats.org/officeDocument/2006/relationships/image" Target="../media/image338.png"/><Relationship Id="rId2" Type="http://schemas.openxmlformats.org/officeDocument/2006/relationships/image" Target="../media/image323.png"/><Relationship Id="rId16" Type="http://schemas.openxmlformats.org/officeDocument/2006/relationships/image" Target="../media/image337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327.png"/><Relationship Id="rId11" Type="http://schemas.openxmlformats.org/officeDocument/2006/relationships/image" Target="../media/image332.png"/><Relationship Id="rId5" Type="http://schemas.openxmlformats.org/officeDocument/2006/relationships/image" Target="../media/image326.png"/><Relationship Id="rId15" Type="http://schemas.openxmlformats.org/officeDocument/2006/relationships/image" Target="../media/image336.png"/><Relationship Id="rId10" Type="http://schemas.openxmlformats.org/officeDocument/2006/relationships/image" Target="../media/image331.png"/><Relationship Id="rId19" Type="http://schemas.openxmlformats.org/officeDocument/2006/relationships/image" Target="../media/image340.png"/><Relationship Id="rId4" Type="http://schemas.openxmlformats.org/officeDocument/2006/relationships/image" Target="../media/image325.png"/><Relationship Id="rId9" Type="http://schemas.openxmlformats.org/officeDocument/2006/relationships/image" Target="../media/image330.png"/><Relationship Id="rId14" Type="http://schemas.openxmlformats.org/officeDocument/2006/relationships/image" Target="../media/image3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png"/><Relationship Id="rId3" Type="http://schemas.openxmlformats.org/officeDocument/2006/relationships/image" Target="../media/image342.png"/><Relationship Id="rId7" Type="http://schemas.openxmlformats.org/officeDocument/2006/relationships/image" Target="../media/image343.png"/><Relationship Id="rId2" Type="http://schemas.openxmlformats.org/officeDocument/2006/relationships/image" Target="../media/image341.jp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323.png"/><Relationship Id="rId11" Type="http://schemas.openxmlformats.org/officeDocument/2006/relationships/image" Target="../media/image347.png"/><Relationship Id="rId5" Type="http://schemas.openxmlformats.org/officeDocument/2006/relationships/chart" Target="../charts/chart2.xml"/><Relationship Id="rId10" Type="http://schemas.openxmlformats.org/officeDocument/2006/relationships/image" Target="../media/image346.png"/><Relationship Id="rId4" Type="http://schemas.openxmlformats.org/officeDocument/2006/relationships/chart" Target="../charts/chart1.xml"/><Relationship Id="rId9" Type="http://schemas.openxmlformats.org/officeDocument/2006/relationships/image" Target="../media/image3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3" Type="http://schemas.openxmlformats.org/officeDocument/2006/relationships/image" Target="../media/image349.png"/><Relationship Id="rId7" Type="http://schemas.openxmlformats.org/officeDocument/2006/relationships/image" Target="../media/image352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51.png"/><Relationship Id="rId5" Type="http://schemas.openxmlformats.org/officeDocument/2006/relationships/image" Target="../media/image13.png"/><Relationship Id="rId4" Type="http://schemas.openxmlformats.org/officeDocument/2006/relationships/image" Target="../media/image350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3.png"/><Relationship Id="rId21" Type="http://schemas.openxmlformats.org/officeDocument/2006/relationships/image" Target="../media/image60.png"/><Relationship Id="rId42" Type="http://schemas.openxmlformats.org/officeDocument/2006/relationships/image" Target="../media/image72.png"/><Relationship Id="rId47" Type="http://schemas.openxmlformats.org/officeDocument/2006/relationships/image" Target="../media/image75.png"/><Relationship Id="rId63" Type="http://schemas.microsoft.com/office/2007/relationships/hdphoto" Target="../media/hdphoto27.wdp"/><Relationship Id="rId68" Type="http://schemas.microsoft.com/office/2007/relationships/hdphoto" Target="../media/hdphoto29.wdp"/><Relationship Id="rId84" Type="http://schemas.openxmlformats.org/officeDocument/2006/relationships/image" Target="../media/image98.png"/><Relationship Id="rId89" Type="http://schemas.openxmlformats.org/officeDocument/2006/relationships/image" Target="../media/image102.png"/><Relationship Id="rId16" Type="http://schemas.microsoft.com/office/2007/relationships/hdphoto" Target="../media/hdphoto9.wdp"/><Relationship Id="rId11" Type="http://schemas.openxmlformats.org/officeDocument/2006/relationships/image" Target="../media/image53.png"/><Relationship Id="rId32" Type="http://schemas.openxmlformats.org/officeDocument/2006/relationships/image" Target="../media/image66.png"/><Relationship Id="rId37" Type="http://schemas.microsoft.com/office/2007/relationships/hdphoto" Target="../media/hdphoto17.wdp"/><Relationship Id="rId53" Type="http://schemas.openxmlformats.org/officeDocument/2006/relationships/image" Target="../media/image78.png"/><Relationship Id="rId58" Type="http://schemas.microsoft.com/office/2007/relationships/hdphoto" Target="../media/hdphoto26.wdp"/><Relationship Id="rId74" Type="http://schemas.microsoft.com/office/2007/relationships/hdphoto" Target="../media/hdphoto31.wdp"/><Relationship Id="rId79" Type="http://schemas.openxmlformats.org/officeDocument/2006/relationships/image" Target="../media/image95.png"/><Relationship Id="rId5" Type="http://schemas.microsoft.com/office/2007/relationships/hdphoto" Target="../media/hdphoto5.wdp"/><Relationship Id="rId90" Type="http://schemas.microsoft.com/office/2007/relationships/hdphoto" Target="../media/hdphoto37.wdp"/><Relationship Id="rId22" Type="http://schemas.microsoft.com/office/2007/relationships/hdphoto" Target="../media/hdphoto11.wdp"/><Relationship Id="rId27" Type="http://schemas.microsoft.com/office/2007/relationships/hdphoto" Target="../media/hdphoto13.wdp"/><Relationship Id="rId43" Type="http://schemas.microsoft.com/office/2007/relationships/hdphoto" Target="../media/hdphoto20.wdp"/><Relationship Id="rId48" Type="http://schemas.microsoft.com/office/2007/relationships/hdphoto" Target="../media/hdphoto22.wdp"/><Relationship Id="rId64" Type="http://schemas.openxmlformats.org/officeDocument/2006/relationships/image" Target="../media/image86.png"/><Relationship Id="rId69" Type="http://schemas.openxmlformats.org/officeDocument/2006/relationships/image" Target="../media/image89.png"/><Relationship Id="rId8" Type="http://schemas.microsoft.com/office/2007/relationships/hdphoto" Target="../media/hdphoto6.wdp"/><Relationship Id="rId51" Type="http://schemas.openxmlformats.org/officeDocument/2006/relationships/image" Target="../media/image77.png"/><Relationship Id="rId72" Type="http://schemas.openxmlformats.org/officeDocument/2006/relationships/image" Target="../media/image91.png"/><Relationship Id="rId80" Type="http://schemas.microsoft.com/office/2007/relationships/hdphoto" Target="../media/hdphoto34.wdp"/><Relationship Id="rId85" Type="http://schemas.openxmlformats.org/officeDocument/2006/relationships/image" Target="../media/image99.png"/><Relationship Id="rId93" Type="http://schemas.openxmlformats.org/officeDocument/2006/relationships/image" Target="../media/image105.png"/><Relationship Id="rId3" Type="http://schemas.openxmlformats.org/officeDocument/2006/relationships/image" Target="../media/image48.png"/><Relationship Id="rId12" Type="http://schemas.openxmlformats.org/officeDocument/2006/relationships/image" Target="../media/image54.png"/><Relationship Id="rId17" Type="http://schemas.openxmlformats.org/officeDocument/2006/relationships/image" Target="../media/image57.png"/><Relationship Id="rId25" Type="http://schemas.openxmlformats.org/officeDocument/2006/relationships/image" Target="../media/image62.png"/><Relationship Id="rId33" Type="http://schemas.openxmlformats.org/officeDocument/2006/relationships/image" Target="../media/image67.png"/><Relationship Id="rId38" Type="http://schemas.openxmlformats.org/officeDocument/2006/relationships/image" Target="../media/image70.png"/><Relationship Id="rId46" Type="http://schemas.microsoft.com/office/2007/relationships/hdphoto" Target="../media/hdphoto21.wdp"/><Relationship Id="rId59" Type="http://schemas.openxmlformats.org/officeDocument/2006/relationships/image" Target="../media/image82.png"/><Relationship Id="rId67" Type="http://schemas.openxmlformats.org/officeDocument/2006/relationships/image" Target="../media/image88.png"/><Relationship Id="rId20" Type="http://schemas.openxmlformats.org/officeDocument/2006/relationships/image" Target="../media/image59.png"/><Relationship Id="rId41" Type="http://schemas.microsoft.com/office/2007/relationships/hdphoto" Target="../media/hdphoto19.wdp"/><Relationship Id="rId54" Type="http://schemas.openxmlformats.org/officeDocument/2006/relationships/image" Target="../media/image79.png"/><Relationship Id="rId62" Type="http://schemas.openxmlformats.org/officeDocument/2006/relationships/image" Target="../media/image85.png"/><Relationship Id="rId70" Type="http://schemas.openxmlformats.org/officeDocument/2006/relationships/image" Target="../media/image90.png"/><Relationship Id="rId75" Type="http://schemas.openxmlformats.org/officeDocument/2006/relationships/image" Target="../media/image93.png"/><Relationship Id="rId83" Type="http://schemas.openxmlformats.org/officeDocument/2006/relationships/image" Target="../media/image97.png"/><Relationship Id="rId88" Type="http://schemas.openxmlformats.org/officeDocument/2006/relationships/image" Target="../media/image101.png"/><Relationship Id="rId91" Type="http://schemas.openxmlformats.org/officeDocument/2006/relationships/image" Target="../media/image10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15" Type="http://schemas.openxmlformats.org/officeDocument/2006/relationships/image" Target="../media/image56.png"/><Relationship Id="rId23" Type="http://schemas.openxmlformats.org/officeDocument/2006/relationships/image" Target="../media/image61.png"/><Relationship Id="rId28" Type="http://schemas.openxmlformats.org/officeDocument/2006/relationships/image" Target="../media/image64.png"/><Relationship Id="rId36" Type="http://schemas.openxmlformats.org/officeDocument/2006/relationships/image" Target="../media/image69.png"/><Relationship Id="rId49" Type="http://schemas.openxmlformats.org/officeDocument/2006/relationships/image" Target="../media/image76.png"/><Relationship Id="rId57" Type="http://schemas.openxmlformats.org/officeDocument/2006/relationships/image" Target="../media/image81.png"/><Relationship Id="rId10" Type="http://schemas.microsoft.com/office/2007/relationships/hdphoto" Target="../media/hdphoto7.wdp"/><Relationship Id="rId31" Type="http://schemas.microsoft.com/office/2007/relationships/hdphoto" Target="../media/hdphoto15.wdp"/><Relationship Id="rId44" Type="http://schemas.openxmlformats.org/officeDocument/2006/relationships/image" Target="../media/image73.png"/><Relationship Id="rId52" Type="http://schemas.microsoft.com/office/2007/relationships/hdphoto" Target="../media/hdphoto24.wdp"/><Relationship Id="rId60" Type="http://schemas.openxmlformats.org/officeDocument/2006/relationships/image" Target="../media/image83.png"/><Relationship Id="rId65" Type="http://schemas.openxmlformats.org/officeDocument/2006/relationships/image" Target="../media/image87.png"/><Relationship Id="rId73" Type="http://schemas.openxmlformats.org/officeDocument/2006/relationships/image" Target="../media/image92.png"/><Relationship Id="rId78" Type="http://schemas.microsoft.com/office/2007/relationships/hdphoto" Target="../media/hdphoto33.wdp"/><Relationship Id="rId81" Type="http://schemas.openxmlformats.org/officeDocument/2006/relationships/image" Target="../media/image96.png"/><Relationship Id="rId86" Type="http://schemas.openxmlformats.org/officeDocument/2006/relationships/image" Target="../media/image100.png"/><Relationship Id="rId94" Type="http://schemas.microsoft.com/office/2007/relationships/hdphoto" Target="../media/hdphoto38.wdp"/><Relationship Id="rId4" Type="http://schemas.openxmlformats.org/officeDocument/2006/relationships/image" Target="../media/image49.png"/><Relationship Id="rId9" Type="http://schemas.openxmlformats.org/officeDocument/2006/relationships/image" Target="../media/image52.png"/><Relationship Id="rId13" Type="http://schemas.microsoft.com/office/2007/relationships/hdphoto" Target="../media/hdphoto8.wdp"/><Relationship Id="rId18" Type="http://schemas.openxmlformats.org/officeDocument/2006/relationships/image" Target="../media/image58.png"/><Relationship Id="rId39" Type="http://schemas.microsoft.com/office/2007/relationships/hdphoto" Target="../media/hdphoto18.wdp"/><Relationship Id="rId34" Type="http://schemas.microsoft.com/office/2007/relationships/hdphoto" Target="../media/hdphoto16.wdp"/><Relationship Id="rId50" Type="http://schemas.microsoft.com/office/2007/relationships/hdphoto" Target="../media/hdphoto23.wdp"/><Relationship Id="rId55" Type="http://schemas.openxmlformats.org/officeDocument/2006/relationships/image" Target="../media/image80.png"/><Relationship Id="rId76" Type="http://schemas.microsoft.com/office/2007/relationships/hdphoto" Target="../media/hdphoto32.wdp"/><Relationship Id="rId7" Type="http://schemas.openxmlformats.org/officeDocument/2006/relationships/image" Target="../media/image51.png"/><Relationship Id="rId71" Type="http://schemas.microsoft.com/office/2007/relationships/hdphoto" Target="../media/hdphoto30.wdp"/><Relationship Id="rId92" Type="http://schemas.openxmlformats.org/officeDocument/2006/relationships/image" Target="../media/image104.png"/><Relationship Id="rId2" Type="http://schemas.openxmlformats.org/officeDocument/2006/relationships/image" Target="../media/image47.jpeg"/><Relationship Id="rId29" Type="http://schemas.microsoft.com/office/2007/relationships/hdphoto" Target="../media/hdphoto14.wdp"/><Relationship Id="rId24" Type="http://schemas.microsoft.com/office/2007/relationships/hdphoto" Target="../media/hdphoto12.wdp"/><Relationship Id="rId40" Type="http://schemas.openxmlformats.org/officeDocument/2006/relationships/image" Target="../media/image71.png"/><Relationship Id="rId45" Type="http://schemas.openxmlformats.org/officeDocument/2006/relationships/image" Target="../media/image74.png"/><Relationship Id="rId66" Type="http://schemas.microsoft.com/office/2007/relationships/hdphoto" Target="../media/hdphoto28.wdp"/><Relationship Id="rId87" Type="http://schemas.microsoft.com/office/2007/relationships/hdphoto" Target="../media/hdphoto36.wdp"/><Relationship Id="rId61" Type="http://schemas.openxmlformats.org/officeDocument/2006/relationships/image" Target="../media/image84.png"/><Relationship Id="rId82" Type="http://schemas.microsoft.com/office/2007/relationships/hdphoto" Target="../media/hdphoto35.wdp"/><Relationship Id="rId19" Type="http://schemas.microsoft.com/office/2007/relationships/hdphoto" Target="../media/hdphoto10.wdp"/><Relationship Id="rId14" Type="http://schemas.openxmlformats.org/officeDocument/2006/relationships/image" Target="../media/image55.png"/><Relationship Id="rId30" Type="http://schemas.openxmlformats.org/officeDocument/2006/relationships/image" Target="../media/image65.png"/><Relationship Id="rId35" Type="http://schemas.openxmlformats.org/officeDocument/2006/relationships/image" Target="../media/image68.png"/><Relationship Id="rId56" Type="http://schemas.microsoft.com/office/2007/relationships/hdphoto" Target="../media/hdphoto25.wdp"/><Relationship Id="rId77" Type="http://schemas.openxmlformats.org/officeDocument/2006/relationships/image" Target="../media/image9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.png"/><Relationship Id="rId13" Type="http://schemas.openxmlformats.org/officeDocument/2006/relationships/image" Target="../media/image364.png"/><Relationship Id="rId18" Type="http://schemas.openxmlformats.org/officeDocument/2006/relationships/image" Target="../media/image369.png"/><Relationship Id="rId3" Type="http://schemas.openxmlformats.org/officeDocument/2006/relationships/image" Target="../media/image354.png"/><Relationship Id="rId21" Type="http://schemas.openxmlformats.org/officeDocument/2006/relationships/image" Target="../media/image372.png"/><Relationship Id="rId7" Type="http://schemas.openxmlformats.org/officeDocument/2006/relationships/image" Target="../media/image358.png"/><Relationship Id="rId12" Type="http://schemas.openxmlformats.org/officeDocument/2006/relationships/image" Target="../media/image363.png"/><Relationship Id="rId17" Type="http://schemas.openxmlformats.org/officeDocument/2006/relationships/image" Target="../media/image36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7.png"/><Relationship Id="rId20" Type="http://schemas.openxmlformats.org/officeDocument/2006/relationships/image" Target="../media/image371.png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357.png"/><Relationship Id="rId11" Type="http://schemas.openxmlformats.org/officeDocument/2006/relationships/image" Target="../media/image362.png"/><Relationship Id="rId5" Type="http://schemas.openxmlformats.org/officeDocument/2006/relationships/image" Target="../media/image356.png"/><Relationship Id="rId15" Type="http://schemas.openxmlformats.org/officeDocument/2006/relationships/image" Target="../media/image366.png"/><Relationship Id="rId23" Type="http://schemas.openxmlformats.org/officeDocument/2006/relationships/image" Target="../media/image374.png"/><Relationship Id="rId10" Type="http://schemas.openxmlformats.org/officeDocument/2006/relationships/image" Target="../media/image361.png"/><Relationship Id="rId19" Type="http://schemas.openxmlformats.org/officeDocument/2006/relationships/image" Target="../media/image370.png"/><Relationship Id="rId4" Type="http://schemas.openxmlformats.org/officeDocument/2006/relationships/image" Target="../media/image355.png"/><Relationship Id="rId9" Type="http://schemas.openxmlformats.org/officeDocument/2006/relationships/image" Target="../media/image360.png"/><Relationship Id="rId14" Type="http://schemas.openxmlformats.org/officeDocument/2006/relationships/image" Target="../media/image365.png"/><Relationship Id="rId22" Type="http://schemas.openxmlformats.org/officeDocument/2006/relationships/image" Target="../media/image373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4.png"/><Relationship Id="rId18" Type="http://schemas.openxmlformats.org/officeDocument/2006/relationships/image" Target="../media/image389.png"/><Relationship Id="rId26" Type="http://schemas.openxmlformats.org/officeDocument/2006/relationships/image" Target="../media/image397.png"/><Relationship Id="rId3" Type="http://schemas.openxmlformats.org/officeDocument/2006/relationships/image" Target="../media/image375.png"/><Relationship Id="rId21" Type="http://schemas.openxmlformats.org/officeDocument/2006/relationships/image" Target="../media/image392.png"/><Relationship Id="rId7" Type="http://schemas.openxmlformats.org/officeDocument/2006/relationships/image" Target="../media/image378.png"/><Relationship Id="rId12" Type="http://schemas.openxmlformats.org/officeDocument/2006/relationships/image" Target="../media/image383.png"/><Relationship Id="rId17" Type="http://schemas.openxmlformats.org/officeDocument/2006/relationships/image" Target="../media/image388.png"/><Relationship Id="rId25" Type="http://schemas.openxmlformats.org/officeDocument/2006/relationships/image" Target="../media/image396.png"/><Relationship Id="rId33" Type="http://schemas.openxmlformats.org/officeDocument/2006/relationships/image" Target="../media/image40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7.png"/><Relationship Id="rId20" Type="http://schemas.openxmlformats.org/officeDocument/2006/relationships/image" Target="../media/image391.png"/><Relationship Id="rId29" Type="http://schemas.openxmlformats.org/officeDocument/2006/relationships/image" Target="../media/image400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372.png"/><Relationship Id="rId11" Type="http://schemas.openxmlformats.org/officeDocument/2006/relationships/image" Target="../media/image382.png"/><Relationship Id="rId24" Type="http://schemas.openxmlformats.org/officeDocument/2006/relationships/image" Target="../media/image395.png"/><Relationship Id="rId32" Type="http://schemas.openxmlformats.org/officeDocument/2006/relationships/image" Target="../media/image403.png"/><Relationship Id="rId5" Type="http://schemas.openxmlformats.org/officeDocument/2006/relationships/image" Target="../media/image377.png"/><Relationship Id="rId15" Type="http://schemas.openxmlformats.org/officeDocument/2006/relationships/image" Target="../media/image386.png"/><Relationship Id="rId23" Type="http://schemas.openxmlformats.org/officeDocument/2006/relationships/image" Target="../media/image394.png"/><Relationship Id="rId28" Type="http://schemas.openxmlformats.org/officeDocument/2006/relationships/image" Target="../media/image399.png"/><Relationship Id="rId10" Type="http://schemas.openxmlformats.org/officeDocument/2006/relationships/image" Target="../media/image381.png"/><Relationship Id="rId19" Type="http://schemas.openxmlformats.org/officeDocument/2006/relationships/image" Target="../media/image390.png"/><Relationship Id="rId31" Type="http://schemas.openxmlformats.org/officeDocument/2006/relationships/image" Target="../media/image402.png"/><Relationship Id="rId4" Type="http://schemas.openxmlformats.org/officeDocument/2006/relationships/image" Target="../media/image376.png"/><Relationship Id="rId9" Type="http://schemas.openxmlformats.org/officeDocument/2006/relationships/image" Target="../media/image380.png"/><Relationship Id="rId14" Type="http://schemas.openxmlformats.org/officeDocument/2006/relationships/image" Target="../media/image385.png"/><Relationship Id="rId22" Type="http://schemas.openxmlformats.org/officeDocument/2006/relationships/image" Target="../media/image393.png"/><Relationship Id="rId27" Type="http://schemas.openxmlformats.org/officeDocument/2006/relationships/image" Target="../media/image398.png"/><Relationship Id="rId30" Type="http://schemas.openxmlformats.org/officeDocument/2006/relationships/image" Target="../media/image401.png"/><Relationship Id="rId8" Type="http://schemas.openxmlformats.org/officeDocument/2006/relationships/image" Target="../media/image3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png"/><Relationship Id="rId3" Type="http://schemas.openxmlformats.org/officeDocument/2006/relationships/image" Target="../media/image406.png"/><Relationship Id="rId7" Type="http://schemas.openxmlformats.org/officeDocument/2006/relationships/image" Target="../media/image410.png"/><Relationship Id="rId12" Type="http://schemas.openxmlformats.org/officeDocument/2006/relationships/image" Target="../media/image414.png"/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409.png"/><Relationship Id="rId11" Type="http://schemas.openxmlformats.org/officeDocument/2006/relationships/image" Target="../media/image413.png"/><Relationship Id="rId5" Type="http://schemas.openxmlformats.org/officeDocument/2006/relationships/image" Target="../media/image408.png"/><Relationship Id="rId10" Type="http://schemas.openxmlformats.org/officeDocument/2006/relationships/image" Target="../media/image412.png"/><Relationship Id="rId4" Type="http://schemas.openxmlformats.org/officeDocument/2006/relationships/image" Target="../media/image407.pn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425.png"/><Relationship Id="rId18" Type="http://schemas.openxmlformats.org/officeDocument/2006/relationships/image" Target="../media/image429.png"/><Relationship Id="rId3" Type="http://schemas.openxmlformats.org/officeDocument/2006/relationships/image" Target="../media/image415.png"/><Relationship Id="rId7" Type="http://schemas.openxmlformats.org/officeDocument/2006/relationships/image" Target="../media/image419.png"/><Relationship Id="rId12" Type="http://schemas.openxmlformats.org/officeDocument/2006/relationships/image" Target="../media/image424.png"/><Relationship Id="rId17" Type="http://schemas.openxmlformats.org/officeDocument/2006/relationships/image" Target="../media/image42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27.png"/><Relationship Id="rId20" Type="http://schemas.openxmlformats.org/officeDocument/2006/relationships/image" Target="../media/image431.png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418.png"/><Relationship Id="rId11" Type="http://schemas.openxmlformats.org/officeDocument/2006/relationships/image" Target="../media/image423.png"/><Relationship Id="rId5" Type="http://schemas.openxmlformats.org/officeDocument/2006/relationships/image" Target="../media/image417.png"/><Relationship Id="rId15" Type="http://schemas.openxmlformats.org/officeDocument/2006/relationships/image" Target="../media/image426.png"/><Relationship Id="rId10" Type="http://schemas.openxmlformats.org/officeDocument/2006/relationships/image" Target="../media/image422.png"/><Relationship Id="rId19" Type="http://schemas.openxmlformats.org/officeDocument/2006/relationships/image" Target="../media/image430.png"/><Relationship Id="rId4" Type="http://schemas.openxmlformats.org/officeDocument/2006/relationships/image" Target="../media/image416.png"/><Relationship Id="rId9" Type="http://schemas.openxmlformats.org/officeDocument/2006/relationships/image" Target="../media/image421.png"/><Relationship Id="rId1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7.png"/><Relationship Id="rId13" Type="http://schemas.openxmlformats.org/officeDocument/2006/relationships/image" Target="../media/image442.jpeg"/><Relationship Id="rId18" Type="http://schemas.openxmlformats.org/officeDocument/2006/relationships/image" Target="../media/image447.png"/><Relationship Id="rId26" Type="http://schemas.openxmlformats.org/officeDocument/2006/relationships/image" Target="../media/image455.jpeg"/><Relationship Id="rId3" Type="http://schemas.openxmlformats.org/officeDocument/2006/relationships/image" Target="../media/image432.png"/><Relationship Id="rId21" Type="http://schemas.openxmlformats.org/officeDocument/2006/relationships/image" Target="../media/image450.jpeg"/><Relationship Id="rId7" Type="http://schemas.openxmlformats.org/officeDocument/2006/relationships/image" Target="../media/image436.png"/><Relationship Id="rId12" Type="http://schemas.openxmlformats.org/officeDocument/2006/relationships/image" Target="../media/image441.png"/><Relationship Id="rId17" Type="http://schemas.openxmlformats.org/officeDocument/2006/relationships/image" Target="../media/image446.png"/><Relationship Id="rId25" Type="http://schemas.openxmlformats.org/officeDocument/2006/relationships/image" Target="../media/image45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45.png"/><Relationship Id="rId20" Type="http://schemas.openxmlformats.org/officeDocument/2006/relationships/image" Target="../media/image449.png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435.png"/><Relationship Id="rId11" Type="http://schemas.openxmlformats.org/officeDocument/2006/relationships/image" Target="../media/image440.png"/><Relationship Id="rId24" Type="http://schemas.openxmlformats.org/officeDocument/2006/relationships/image" Target="../media/image453.png"/><Relationship Id="rId5" Type="http://schemas.openxmlformats.org/officeDocument/2006/relationships/image" Target="../media/image434.png"/><Relationship Id="rId15" Type="http://schemas.openxmlformats.org/officeDocument/2006/relationships/image" Target="../media/image444.png"/><Relationship Id="rId23" Type="http://schemas.openxmlformats.org/officeDocument/2006/relationships/image" Target="../media/image452.png"/><Relationship Id="rId28" Type="http://schemas.openxmlformats.org/officeDocument/2006/relationships/image" Target="../media/image457.png"/><Relationship Id="rId10" Type="http://schemas.openxmlformats.org/officeDocument/2006/relationships/image" Target="../media/image439.png"/><Relationship Id="rId19" Type="http://schemas.openxmlformats.org/officeDocument/2006/relationships/image" Target="../media/image448.png"/><Relationship Id="rId4" Type="http://schemas.openxmlformats.org/officeDocument/2006/relationships/image" Target="../media/image433.png"/><Relationship Id="rId9" Type="http://schemas.openxmlformats.org/officeDocument/2006/relationships/image" Target="../media/image438.png"/><Relationship Id="rId14" Type="http://schemas.openxmlformats.org/officeDocument/2006/relationships/image" Target="../media/image443.png"/><Relationship Id="rId22" Type="http://schemas.openxmlformats.org/officeDocument/2006/relationships/image" Target="../media/image451.jpeg"/><Relationship Id="rId27" Type="http://schemas.openxmlformats.org/officeDocument/2006/relationships/image" Target="../media/image4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3.png"/><Relationship Id="rId13" Type="http://schemas.openxmlformats.org/officeDocument/2006/relationships/image" Target="../media/image467.png"/><Relationship Id="rId3" Type="http://schemas.openxmlformats.org/officeDocument/2006/relationships/image" Target="../media/image458.png"/><Relationship Id="rId7" Type="http://schemas.openxmlformats.org/officeDocument/2006/relationships/image" Target="../media/image462.png"/><Relationship Id="rId12" Type="http://schemas.openxmlformats.org/officeDocument/2006/relationships/image" Target="../media/image466.png"/><Relationship Id="rId2" Type="http://schemas.openxmlformats.org/officeDocument/2006/relationships/slideLayout" Target="../slideLayouts/slideLayout191.xml"/><Relationship Id="rId1" Type="http://schemas.openxmlformats.org/officeDocument/2006/relationships/tags" Target="../tags/tag16.xml"/><Relationship Id="rId6" Type="http://schemas.openxmlformats.org/officeDocument/2006/relationships/image" Target="../media/image461.png"/><Relationship Id="rId11" Type="http://schemas.openxmlformats.org/officeDocument/2006/relationships/image" Target="../media/image465.png"/><Relationship Id="rId5" Type="http://schemas.openxmlformats.org/officeDocument/2006/relationships/image" Target="../media/image460.png"/><Relationship Id="rId10" Type="http://schemas.openxmlformats.org/officeDocument/2006/relationships/image" Target="../media/image464.png"/><Relationship Id="rId4" Type="http://schemas.openxmlformats.org/officeDocument/2006/relationships/image" Target="../media/image459.png"/><Relationship Id="rId9" Type="http://schemas.microsoft.com/office/2007/relationships/hdphoto" Target="../media/hdphoto45.wdp"/><Relationship Id="rId14" Type="http://schemas.openxmlformats.org/officeDocument/2006/relationships/image" Target="../media/image468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8.png"/><Relationship Id="rId18" Type="http://schemas.openxmlformats.org/officeDocument/2006/relationships/image" Target="../media/image483.png"/><Relationship Id="rId26" Type="http://schemas.openxmlformats.org/officeDocument/2006/relationships/image" Target="../media/image491.png"/><Relationship Id="rId3" Type="http://schemas.openxmlformats.org/officeDocument/2006/relationships/chart" Target="../charts/chart3.xml"/><Relationship Id="rId21" Type="http://schemas.openxmlformats.org/officeDocument/2006/relationships/image" Target="../media/image486.png"/><Relationship Id="rId34" Type="http://schemas.openxmlformats.org/officeDocument/2006/relationships/image" Target="../media/image499.png"/><Relationship Id="rId7" Type="http://schemas.openxmlformats.org/officeDocument/2006/relationships/image" Target="../media/image472.png"/><Relationship Id="rId12" Type="http://schemas.openxmlformats.org/officeDocument/2006/relationships/image" Target="../media/image477.png"/><Relationship Id="rId17" Type="http://schemas.openxmlformats.org/officeDocument/2006/relationships/image" Target="../media/image482.png"/><Relationship Id="rId25" Type="http://schemas.openxmlformats.org/officeDocument/2006/relationships/image" Target="../media/image490.png"/><Relationship Id="rId33" Type="http://schemas.openxmlformats.org/officeDocument/2006/relationships/image" Target="../media/image49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81.png"/><Relationship Id="rId20" Type="http://schemas.openxmlformats.org/officeDocument/2006/relationships/image" Target="../media/image485.png"/><Relationship Id="rId29" Type="http://schemas.openxmlformats.org/officeDocument/2006/relationships/image" Target="../media/image494.png"/><Relationship Id="rId1" Type="http://schemas.openxmlformats.org/officeDocument/2006/relationships/slideLayout" Target="../slideLayouts/slideLayout214.xml"/><Relationship Id="rId6" Type="http://schemas.openxmlformats.org/officeDocument/2006/relationships/image" Target="../media/image471.png"/><Relationship Id="rId11" Type="http://schemas.openxmlformats.org/officeDocument/2006/relationships/image" Target="../media/image476.png"/><Relationship Id="rId24" Type="http://schemas.openxmlformats.org/officeDocument/2006/relationships/image" Target="../media/image489.png"/><Relationship Id="rId32" Type="http://schemas.openxmlformats.org/officeDocument/2006/relationships/image" Target="../media/image497.png"/><Relationship Id="rId5" Type="http://schemas.openxmlformats.org/officeDocument/2006/relationships/image" Target="../media/image470.png"/><Relationship Id="rId15" Type="http://schemas.openxmlformats.org/officeDocument/2006/relationships/image" Target="../media/image480.png"/><Relationship Id="rId23" Type="http://schemas.openxmlformats.org/officeDocument/2006/relationships/image" Target="../media/image488.png"/><Relationship Id="rId28" Type="http://schemas.openxmlformats.org/officeDocument/2006/relationships/image" Target="../media/image493.png"/><Relationship Id="rId10" Type="http://schemas.openxmlformats.org/officeDocument/2006/relationships/image" Target="../media/image475.png"/><Relationship Id="rId19" Type="http://schemas.openxmlformats.org/officeDocument/2006/relationships/image" Target="../media/image484.png"/><Relationship Id="rId31" Type="http://schemas.openxmlformats.org/officeDocument/2006/relationships/image" Target="../media/image496.png"/><Relationship Id="rId4" Type="http://schemas.openxmlformats.org/officeDocument/2006/relationships/image" Target="../media/image469.png"/><Relationship Id="rId9" Type="http://schemas.openxmlformats.org/officeDocument/2006/relationships/image" Target="../media/image474.png"/><Relationship Id="rId14" Type="http://schemas.openxmlformats.org/officeDocument/2006/relationships/image" Target="../media/image479.png"/><Relationship Id="rId22" Type="http://schemas.openxmlformats.org/officeDocument/2006/relationships/image" Target="../media/image487.png"/><Relationship Id="rId27" Type="http://schemas.openxmlformats.org/officeDocument/2006/relationships/image" Target="../media/image492.png"/><Relationship Id="rId30" Type="http://schemas.openxmlformats.org/officeDocument/2006/relationships/image" Target="../media/image495.png"/><Relationship Id="rId35" Type="http://schemas.openxmlformats.org/officeDocument/2006/relationships/image" Target="../media/image500.png"/><Relationship Id="rId8" Type="http://schemas.openxmlformats.org/officeDocument/2006/relationships/image" Target="../media/image4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7.png"/><Relationship Id="rId13" Type="http://schemas.openxmlformats.org/officeDocument/2006/relationships/image" Target="../media/image512.png"/><Relationship Id="rId3" Type="http://schemas.openxmlformats.org/officeDocument/2006/relationships/image" Target="../media/image502.png"/><Relationship Id="rId7" Type="http://schemas.openxmlformats.org/officeDocument/2006/relationships/image" Target="../media/image506.png"/><Relationship Id="rId12" Type="http://schemas.openxmlformats.org/officeDocument/2006/relationships/image" Target="../media/image511.png"/><Relationship Id="rId17" Type="http://schemas.openxmlformats.org/officeDocument/2006/relationships/image" Target="../media/image516.png"/><Relationship Id="rId2" Type="http://schemas.openxmlformats.org/officeDocument/2006/relationships/image" Target="../media/image501.png"/><Relationship Id="rId16" Type="http://schemas.openxmlformats.org/officeDocument/2006/relationships/image" Target="../media/image515.png"/><Relationship Id="rId1" Type="http://schemas.openxmlformats.org/officeDocument/2006/relationships/slideLayout" Target="../slideLayouts/slideLayout222.xml"/><Relationship Id="rId6" Type="http://schemas.openxmlformats.org/officeDocument/2006/relationships/image" Target="../media/image505.png"/><Relationship Id="rId11" Type="http://schemas.openxmlformats.org/officeDocument/2006/relationships/image" Target="../media/image510.png"/><Relationship Id="rId5" Type="http://schemas.openxmlformats.org/officeDocument/2006/relationships/image" Target="../media/image504.png"/><Relationship Id="rId15" Type="http://schemas.openxmlformats.org/officeDocument/2006/relationships/image" Target="../media/image514.png"/><Relationship Id="rId10" Type="http://schemas.openxmlformats.org/officeDocument/2006/relationships/image" Target="../media/image509.png"/><Relationship Id="rId4" Type="http://schemas.openxmlformats.org/officeDocument/2006/relationships/image" Target="../media/image503.png"/><Relationship Id="rId9" Type="http://schemas.openxmlformats.org/officeDocument/2006/relationships/image" Target="../media/image508.png"/><Relationship Id="rId14" Type="http://schemas.openxmlformats.org/officeDocument/2006/relationships/image" Target="../media/image5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1.png"/><Relationship Id="rId13" Type="http://schemas.openxmlformats.org/officeDocument/2006/relationships/image" Target="../media/image526.png"/><Relationship Id="rId18" Type="http://schemas.openxmlformats.org/officeDocument/2006/relationships/image" Target="../media/image530.png"/><Relationship Id="rId3" Type="http://schemas.openxmlformats.org/officeDocument/2006/relationships/image" Target="../media/image518.png"/><Relationship Id="rId21" Type="http://schemas.openxmlformats.org/officeDocument/2006/relationships/image" Target="../media/image504.png"/><Relationship Id="rId7" Type="http://schemas.openxmlformats.org/officeDocument/2006/relationships/image" Target="../media/image520.png"/><Relationship Id="rId12" Type="http://schemas.openxmlformats.org/officeDocument/2006/relationships/image" Target="../media/image525.png"/><Relationship Id="rId17" Type="http://schemas.openxmlformats.org/officeDocument/2006/relationships/image" Target="../media/image529.png"/><Relationship Id="rId2" Type="http://schemas.openxmlformats.org/officeDocument/2006/relationships/image" Target="../media/image517.png"/><Relationship Id="rId16" Type="http://schemas.openxmlformats.org/officeDocument/2006/relationships/image" Target="../media/image503.png"/><Relationship Id="rId20" Type="http://schemas.openxmlformats.org/officeDocument/2006/relationships/image" Target="../media/image532.png"/><Relationship Id="rId1" Type="http://schemas.openxmlformats.org/officeDocument/2006/relationships/slideLayout" Target="../slideLayouts/slideLayout222.xml"/><Relationship Id="rId6" Type="http://schemas.openxmlformats.org/officeDocument/2006/relationships/image" Target="../media/image501.png"/><Relationship Id="rId11" Type="http://schemas.openxmlformats.org/officeDocument/2006/relationships/image" Target="../media/image524.png"/><Relationship Id="rId5" Type="http://schemas.openxmlformats.org/officeDocument/2006/relationships/image" Target="../media/image519.png"/><Relationship Id="rId15" Type="http://schemas.openxmlformats.org/officeDocument/2006/relationships/image" Target="../media/image528.png"/><Relationship Id="rId10" Type="http://schemas.openxmlformats.org/officeDocument/2006/relationships/image" Target="../media/image523.png"/><Relationship Id="rId19" Type="http://schemas.openxmlformats.org/officeDocument/2006/relationships/image" Target="../media/image531.png"/><Relationship Id="rId4" Type="http://schemas.openxmlformats.org/officeDocument/2006/relationships/image" Target="../media/image323.png"/><Relationship Id="rId9" Type="http://schemas.openxmlformats.org/officeDocument/2006/relationships/image" Target="../media/image522.png"/><Relationship Id="rId14" Type="http://schemas.openxmlformats.org/officeDocument/2006/relationships/image" Target="../media/image527.png"/><Relationship Id="rId22" Type="http://schemas.openxmlformats.org/officeDocument/2006/relationships/image" Target="../media/image5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4.png"/><Relationship Id="rId7" Type="http://schemas.openxmlformats.org/officeDocument/2006/relationships/image" Target="../media/image53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537.png"/><Relationship Id="rId5" Type="http://schemas.openxmlformats.org/officeDocument/2006/relationships/image" Target="../media/image536.png"/><Relationship Id="rId4" Type="http://schemas.openxmlformats.org/officeDocument/2006/relationships/image" Target="../media/image5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svg"/><Relationship Id="rId2" Type="http://schemas.openxmlformats.org/officeDocument/2006/relationships/image" Target="../media/image106.png"/><Relationship Id="rId16" Type="http://schemas.microsoft.com/office/2007/relationships/hdphoto" Target="../media/hdphoto39.wdp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10.sv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10" Type="http://schemas.openxmlformats.org/officeDocument/2006/relationships/image" Target="../media/image114.sv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sv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39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hyperlink" Target="https://fullydeckedup.com/" TargetMode="Externa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1.png"/><Relationship Id="rId1" Type="http://schemas.openxmlformats.org/officeDocument/2006/relationships/slideLayout" Target="../slideLayouts/slideLayout112.xml"/><Relationship Id="rId6" Type="http://schemas.microsoft.com/office/2007/relationships/hdphoto" Target="../media/hdphoto2.wdp"/><Relationship Id="rId11" Type="http://schemas.openxmlformats.org/officeDocument/2006/relationships/image" Target="../media/image47.jpeg"/><Relationship Id="rId5" Type="http://schemas.openxmlformats.org/officeDocument/2006/relationships/image" Target="../media/image25.png"/><Relationship Id="rId1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7.png"/><Relationship Id="rId14" Type="http://schemas.openxmlformats.org/officeDocument/2006/relationships/image" Target="../media/image5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15.xml"/><Relationship Id="rId6" Type="http://schemas.openxmlformats.org/officeDocument/2006/relationships/image" Target="../media/image122.png"/><Relationship Id="rId11" Type="http://schemas.openxmlformats.org/officeDocument/2006/relationships/image" Target="../media/image125.png"/><Relationship Id="rId5" Type="http://schemas.openxmlformats.org/officeDocument/2006/relationships/image" Target="../media/image121.svg"/><Relationship Id="rId10" Type="http://schemas.microsoft.com/office/2007/relationships/hdphoto" Target="../media/hdphoto39.wdp"/><Relationship Id="rId4" Type="http://schemas.openxmlformats.org/officeDocument/2006/relationships/image" Target="../media/image120.png"/><Relationship Id="rId9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3" Type="http://schemas.openxmlformats.org/officeDocument/2006/relationships/image" Target="../media/image127.jpeg"/><Relationship Id="rId21" Type="http://schemas.openxmlformats.org/officeDocument/2006/relationships/image" Target="../media/image145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" Type="http://schemas.openxmlformats.org/officeDocument/2006/relationships/image" Target="../media/image126.jpeg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23" Type="http://schemas.openxmlformats.org/officeDocument/2006/relationships/image" Target="../media/image147.png"/><Relationship Id="rId10" Type="http://schemas.openxmlformats.org/officeDocument/2006/relationships/image" Target="../media/image134.png"/><Relationship Id="rId19" Type="http://schemas.openxmlformats.org/officeDocument/2006/relationships/image" Target="../media/image143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jpeg"/><Relationship Id="rId22" Type="http://schemas.openxmlformats.org/officeDocument/2006/relationships/image" Target="../media/image1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7" Type="http://schemas.openxmlformats.org/officeDocument/2006/relationships/image" Target="../media/image16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65.gif"/><Relationship Id="rId5" Type="http://schemas.openxmlformats.org/officeDocument/2006/relationships/image" Target="../media/image164.gif"/><Relationship Id="rId4" Type="http://schemas.openxmlformats.org/officeDocument/2006/relationships/image" Target="../media/image1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microsoft.com/office/2007/relationships/hdphoto" Target="../media/hdphoto40.wdp"/><Relationship Id="rId18" Type="http://schemas.microsoft.com/office/2007/relationships/hdphoto" Target="../media/hdphoto42.wdp"/><Relationship Id="rId26" Type="http://schemas.openxmlformats.org/officeDocument/2006/relationships/image" Target="../media/image187.png"/><Relationship Id="rId3" Type="http://schemas.openxmlformats.org/officeDocument/2006/relationships/image" Target="../media/image168.png"/><Relationship Id="rId21" Type="http://schemas.openxmlformats.org/officeDocument/2006/relationships/image" Target="../media/image182.png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17" Type="http://schemas.openxmlformats.org/officeDocument/2006/relationships/image" Target="../media/image180.png"/><Relationship Id="rId25" Type="http://schemas.openxmlformats.org/officeDocument/2006/relationships/image" Target="../media/image186.png"/><Relationship Id="rId2" Type="http://schemas.openxmlformats.org/officeDocument/2006/relationships/image" Target="../media/image167.png"/><Relationship Id="rId16" Type="http://schemas.openxmlformats.org/officeDocument/2006/relationships/image" Target="../media/image179.png"/><Relationship Id="rId20" Type="http://schemas.microsoft.com/office/2007/relationships/hdphoto" Target="../media/hdphoto43.wdp"/><Relationship Id="rId29" Type="http://schemas.openxmlformats.org/officeDocument/2006/relationships/image" Target="../media/image190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24" Type="http://schemas.openxmlformats.org/officeDocument/2006/relationships/image" Target="../media/image185.png"/><Relationship Id="rId5" Type="http://schemas.openxmlformats.org/officeDocument/2006/relationships/image" Target="../media/image170.png"/><Relationship Id="rId15" Type="http://schemas.microsoft.com/office/2007/relationships/hdphoto" Target="../media/hdphoto41.wdp"/><Relationship Id="rId23" Type="http://schemas.openxmlformats.org/officeDocument/2006/relationships/image" Target="../media/image184.png"/><Relationship Id="rId28" Type="http://schemas.openxmlformats.org/officeDocument/2006/relationships/image" Target="../media/image189.png"/><Relationship Id="rId10" Type="http://schemas.openxmlformats.org/officeDocument/2006/relationships/image" Target="../media/image175.png"/><Relationship Id="rId19" Type="http://schemas.openxmlformats.org/officeDocument/2006/relationships/image" Target="../media/image181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Relationship Id="rId14" Type="http://schemas.openxmlformats.org/officeDocument/2006/relationships/image" Target="../media/image178.png"/><Relationship Id="rId22" Type="http://schemas.openxmlformats.org/officeDocument/2006/relationships/image" Target="../media/image183.png"/><Relationship Id="rId27" Type="http://schemas.openxmlformats.org/officeDocument/2006/relationships/image" Target="../media/image188.png"/><Relationship Id="rId30" Type="http://schemas.openxmlformats.org/officeDocument/2006/relationships/image" Target="../media/image1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5C298F-C06A-05D0-3485-D3ABBA002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70" y="1879247"/>
            <a:ext cx="5093860" cy="30995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2BAB89-7ADB-E0E4-E46A-8D7B2D419B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757099"/>
            <a:ext cx="6858000" cy="122079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6AC2F83-E9A7-147C-2A51-B4D560202D71}"/>
              </a:ext>
            </a:extLst>
          </p:cNvPr>
          <p:cNvGrpSpPr/>
          <p:nvPr/>
        </p:nvGrpSpPr>
        <p:grpSpPr>
          <a:xfrm>
            <a:off x="-4437015" y="-6959571"/>
            <a:ext cx="19630768" cy="21336730"/>
            <a:chOff x="-3655802" y="-6964095"/>
            <a:chExt cx="19630768" cy="213577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92D6520-55E5-89B0-3BFC-C5AC01B33503}"/>
                </a:ext>
              </a:extLst>
            </p:cNvPr>
            <p:cNvSpPr/>
            <p:nvPr/>
          </p:nvSpPr>
          <p:spPr>
            <a:xfrm>
              <a:off x="-3655802" y="-6964095"/>
              <a:ext cx="19630768" cy="213577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53B4C76-EB3B-BE0C-341A-5FAC97DAB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  <a14:imgEffect>
                        <a14:brightnessContrast bright="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990" y="-63036"/>
              <a:ext cx="12284447" cy="691681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556716-ECC8-DE4B-8A06-43CB614A7C63}"/>
              </a:ext>
            </a:extLst>
          </p:cNvPr>
          <p:cNvGrpSpPr/>
          <p:nvPr/>
        </p:nvGrpSpPr>
        <p:grpSpPr>
          <a:xfrm>
            <a:off x="-5432004" y="-6585908"/>
            <a:ext cx="19630768" cy="21357754"/>
            <a:chOff x="-3000981" y="-6593937"/>
            <a:chExt cx="19630768" cy="2135775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E7792C1-4E3F-395A-E38E-78382B93CC07}"/>
                </a:ext>
              </a:extLst>
            </p:cNvPr>
            <p:cNvSpPr/>
            <p:nvPr/>
          </p:nvSpPr>
          <p:spPr>
            <a:xfrm>
              <a:off x="-3000981" y="-6593937"/>
              <a:ext cx="19630768" cy="213577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8D1B585-E062-4888-2987-F759DD981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056200" y="-2743709"/>
              <a:ext cx="6941647" cy="12284447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11B3B55-D3D3-85B1-80DF-A3FB9F9C50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200" y="-16623"/>
            <a:ext cx="12292400" cy="69144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840042-1E5C-2282-D855-F06F1F578E1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" b="23700"/>
          <a:stretch/>
        </p:blipFill>
        <p:spPr>
          <a:xfrm>
            <a:off x="-68034" y="-150936"/>
            <a:ext cx="12328069" cy="704878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AF105A67-EB48-A687-0664-B145FFD6CAFC}"/>
              </a:ext>
            </a:extLst>
          </p:cNvPr>
          <p:cNvSpPr txBox="1">
            <a:spLocks/>
          </p:cNvSpPr>
          <p:nvPr/>
        </p:nvSpPr>
        <p:spPr>
          <a:xfrm>
            <a:off x="2821757" y="4364229"/>
            <a:ext cx="6548486" cy="811867"/>
          </a:xfrm>
          <a:prstGeom prst="rect">
            <a:avLst/>
          </a:prstGeom>
        </p:spPr>
        <p:txBody>
          <a:bodyPr vert="horz" wrap="square" lIns="91438" tIns="45719" rIns="91438" bIns="45719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933" b="0" kern="1200">
                <a:solidFill>
                  <a:srgbClr val="0A2878"/>
                </a:solidFill>
                <a:effectLst/>
                <a:latin typeface="Corbel"/>
                <a:ea typeface="+mj-ea"/>
                <a:cs typeface="Corbe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j-ea"/>
              </a:rPr>
              <a:t>Presentation Design Showcase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+mj-ea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44288C-C51E-1987-D47D-6A4F391436B1}"/>
              </a:ext>
            </a:extLst>
          </p:cNvPr>
          <p:cNvSpPr/>
          <p:nvPr/>
        </p:nvSpPr>
        <p:spPr>
          <a:xfrm rot="4257982">
            <a:off x="-1156936" y="1026797"/>
            <a:ext cx="2547616" cy="2978408"/>
          </a:xfrm>
          <a:prstGeom prst="rect">
            <a:avLst/>
          </a:prstGeom>
          <a:solidFill>
            <a:srgbClr val="FFF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F19A1B4-34BE-8516-AE86-52DB0622D0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5146" flipH="1">
            <a:off x="117427" y="1050389"/>
            <a:ext cx="2943148" cy="2044130"/>
          </a:xfrm>
          <a:prstGeom prst="rect">
            <a:avLst/>
          </a:prstGeom>
          <a:effectLst>
            <a:outerShdw blurRad="127000" dist="139700" dir="8100000" algn="tr" rotWithShape="0">
              <a:prstClr val="black">
                <a:alpha val="22000"/>
              </a:prstClr>
            </a:out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C2396B1-60EC-E074-99B9-13D46C8F27A1}"/>
              </a:ext>
            </a:extLst>
          </p:cNvPr>
          <p:cNvSpPr/>
          <p:nvPr/>
        </p:nvSpPr>
        <p:spPr>
          <a:xfrm rot="6716971">
            <a:off x="11167825" y="3797845"/>
            <a:ext cx="2593711" cy="2978408"/>
          </a:xfrm>
          <a:prstGeom prst="rect">
            <a:avLst/>
          </a:prstGeom>
          <a:solidFill>
            <a:srgbClr val="216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38738DD-66AD-A167-3568-6921C80BC4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012" y="2426794"/>
            <a:ext cx="1870919" cy="39126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242FB6-B03E-A274-DEA5-A9AD81976C9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6" b="47076"/>
          <a:stretch/>
        </p:blipFill>
        <p:spPr>
          <a:xfrm>
            <a:off x="4715031" y="2355831"/>
            <a:ext cx="2784954" cy="9148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AC4D7FE-9248-F92A-8E58-C0DC850FE0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42" y="2692345"/>
            <a:ext cx="467273" cy="5783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33420F-C474-BE59-FDF2-01E1432E577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279" y="3364233"/>
            <a:ext cx="403079" cy="6025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12232F7-3CD1-DFA7-407D-B2902BD1A3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261" y="3364230"/>
            <a:ext cx="481315" cy="6025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39AEB7-BE90-AB2B-F7EE-A9E052C645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542" y="3364231"/>
            <a:ext cx="403939" cy="6025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4A00BFB-3663-6D72-9065-2A8681847F1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12" y="3364231"/>
            <a:ext cx="367849" cy="6025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C87815-8B28-0A16-6AA8-83176D6B9D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89" y="3364231"/>
            <a:ext cx="401870" cy="6025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E442248-37A0-EF06-B613-3A8FFAD323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49" y="3364231"/>
            <a:ext cx="450878" cy="6025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F6C1C7F-A91C-396A-FF75-78533D1007C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651" y="2692347"/>
            <a:ext cx="416192" cy="5783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D034DA0-A255-6F9E-21F0-4B355E1B85B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261" y="2692347"/>
            <a:ext cx="404647" cy="5783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2F6B68E-FA8D-B8C1-48BF-93BC0D8024F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92345"/>
            <a:ext cx="346709" cy="5783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10F1F7D-AC72-F072-6FD6-0A823EEE528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8324" y="2339300"/>
            <a:ext cx="894114" cy="10088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53AC5FA-4C01-3DC4-6C76-180AA039206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62" t="16413"/>
          <a:stretch/>
        </p:blipFill>
        <p:spPr>
          <a:xfrm>
            <a:off x="7439576" y="2639568"/>
            <a:ext cx="94100" cy="144492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B94DC62-90D5-B7E6-F1DC-AD6908086F11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599"/>
          <a:stretch/>
        </p:blipFill>
        <p:spPr>
          <a:xfrm>
            <a:off x="4717448" y="2355831"/>
            <a:ext cx="152244" cy="17286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D1F74E4-C1BD-6B83-57D3-69C00F56FB7B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" t="90535"/>
          <a:stretch/>
        </p:blipFill>
        <p:spPr>
          <a:xfrm>
            <a:off x="4867275" y="3924300"/>
            <a:ext cx="2666401" cy="1636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AC1F76D-70BB-38DD-3E5D-21F9285A6F1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8324" y="2339300"/>
            <a:ext cx="894114" cy="100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 -3.33333E-6 L 0 0.00463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mph" presetSubtype="0" repeatCount="indefinite" accel="49412" decel="50588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repeatCount="indefinite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8" decel="10000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decel="100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2" decel="100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2" decel="10000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3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>
            <a:extLst>
              <a:ext uri="{FF2B5EF4-FFF2-40B4-BE49-F238E27FC236}">
                <a16:creationId xmlns:a16="http://schemas.microsoft.com/office/drawing/2014/main" id="{2C2DBFAE-CD47-48F7-9295-EF269C45B165}"/>
              </a:ext>
            </a:extLst>
          </p:cNvPr>
          <p:cNvGrpSpPr/>
          <p:nvPr/>
        </p:nvGrpSpPr>
        <p:grpSpPr>
          <a:xfrm>
            <a:off x="585952" y="5406129"/>
            <a:ext cx="5667819" cy="588935"/>
            <a:chOff x="585952" y="5406129"/>
            <a:chExt cx="5667819" cy="588935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18399C05-161C-4E9B-8E91-A058C64572D4}"/>
                </a:ext>
              </a:extLst>
            </p:cNvPr>
            <p:cNvGrpSpPr/>
            <p:nvPr/>
          </p:nvGrpSpPr>
          <p:grpSpPr>
            <a:xfrm>
              <a:off x="585952" y="5406129"/>
              <a:ext cx="5667819" cy="588935"/>
              <a:chOff x="2856032" y="5033541"/>
              <a:chExt cx="1751897" cy="588935"/>
            </a:xfrm>
          </p:grpSpPr>
          <p:sp>
            <p:nvSpPr>
              <p:cNvPr id="125" name="Rounded Rectangle 9">
                <a:extLst>
                  <a:ext uri="{FF2B5EF4-FFF2-40B4-BE49-F238E27FC236}">
                    <a16:creationId xmlns:a16="http://schemas.microsoft.com/office/drawing/2014/main" id="{212FE4A9-C8D8-448A-983F-6C4C6727B9E5}"/>
                  </a:ext>
                </a:extLst>
              </p:cNvPr>
              <p:cNvSpPr/>
              <p:nvPr/>
            </p:nvSpPr>
            <p:spPr>
              <a:xfrm>
                <a:off x="2856032" y="5047299"/>
                <a:ext cx="1751897" cy="575177"/>
              </a:xfrm>
              <a:prstGeom prst="round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3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6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16DBFBD1-326B-425F-95C5-FFA287E96749}"/>
                  </a:ext>
                </a:extLst>
              </p:cNvPr>
              <p:cNvSpPr/>
              <p:nvPr/>
            </p:nvSpPr>
            <p:spPr>
              <a:xfrm>
                <a:off x="2917757" y="5033541"/>
                <a:ext cx="897851" cy="584775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Flavour space coverage </a:t>
                </a:r>
                <a:b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within Nic category</a:t>
                </a: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D4494BE-FEA3-4CC1-9595-41E036E36A6F}"/>
                  </a:ext>
                </a:extLst>
              </p:cNvPr>
              <p:cNvSpPr/>
              <p:nvPr/>
            </p:nvSpPr>
            <p:spPr>
              <a:xfrm>
                <a:off x="3768182" y="5095096"/>
                <a:ext cx="695504" cy="461665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alpha val="53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Wide coverage within 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alpha val="53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alpha val="53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Shisha and Vaping</a:t>
                </a:r>
              </a:p>
            </p:txBody>
          </p:sp>
        </p:grpSp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086518C4-AFF2-4680-BE8F-54D8AFCF8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2801" y="5513198"/>
              <a:ext cx="370635" cy="370635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F983653-6B1E-4329-8089-98D9A3E56ABE}"/>
              </a:ext>
            </a:extLst>
          </p:cNvPr>
          <p:cNvSpPr txBox="1"/>
          <p:nvPr/>
        </p:nvSpPr>
        <p:spPr>
          <a:xfrm>
            <a:off x="1515215" y="102500"/>
            <a:ext cx="9163761" cy="45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 mixed flavour territory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31210D2A-8783-422B-BDAB-FB29D45DDC2A}"/>
              </a:ext>
            </a:extLst>
          </p:cNvPr>
          <p:cNvGrpSpPr/>
          <p:nvPr/>
        </p:nvGrpSpPr>
        <p:grpSpPr>
          <a:xfrm>
            <a:off x="9649266" y="1403138"/>
            <a:ext cx="2284809" cy="1784689"/>
            <a:chOff x="9252211" y="1973538"/>
            <a:chExt cx="2284809" cy="1784689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5CA51EE-9C1B-4CB9-B636-73ED759877D1}"/>
                </a:ext>
              </a:extLst>
            </p:cNvPr>
            <p:cNvSpPr/>
            <p:nvPr/>
          </p:nvSpPr>
          <p:spPr>
            <a:xfrm>
              <a:off x="9400992" y="2920930"/>
              <a:ext cx="1990234" cy="584775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Floral/ Aromatic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E8169A0-CEE0-490A-8BBC-B3A609951DA5}"/>
                </a:ext>
              </a:extLst>
            </p:cNvPr>
            <p:cNvSpPr txBox="1"/>
            <p:nvPr/>
          </p:nvSpPr>
          <p:spPr>
            <a:xfrm>
              <a:off x="9252211" y="3296562"/>
              <a:ext cx="22848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3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Cardamom, Saffron, Rose, Orange blossom </a:t>
              </a: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E2CD484-7E4E-4309-BB45-B0542349E805}"/>
                </a:ext>
              </a:extLst>
            </p:cNvPr>
            <p:cNvGrpSpPr/>
            <p:nvPr/>
          </p:nvGrpSpPr>
          <p:grpSpPr>
            <a:xfrm>
              <a:off x="9385099" y="1973538"/>
              <a:ext cx="2010047" cy="1043376"/>
              <a:chOff x="9755232" y="1987426"/>
              <a:chExt cx="1983292" cy="1029488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1D503DE2-97B3-41E4-8702-5AC19A5686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14212" y="2088873"/>
                <a:ext cx="843722" cy="637011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B9B6BB79-A90C-4EDC-8B4F-A838B5DAFC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84496" y="1987426"/>
                <a:ext cx="954028" cy="916789"/>
              </a:xfrm>
              <a:prstGeom prst="rect">
                <a:avLst/>
              </a:prstGeom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7FF7A7E8-E3FD-42A4-821C-625DFE6EA5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55232" y="2586512"/>
                <a:ext cx="407116" cy="246618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106E840C-FF66-4700-BD2E-EC97C269D5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36078" y="2351899"/>
                <a:ext cx="908447" cy="665015"/>
              </a:xfrm>
              <a:prstGeom prst="rect">
                <a:avLst/>
              </a:prstGeom>
            </p:spPr>
          </p:pic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002DD891-B635-48AE-AA31-F898DB1162FC}"/>
              </a:ext>
            </a:extLst>
          </p:cNvPr>
          <p:cNvGrpSpPr/>
          <p:nvPr/>
        </p:nvGrpSpPr>
        <p:grpSpPr>
          <a:xfrm>
            <a:off x="7652977" y="3386351"/>
            <a:ext cx="1965090" cy="1624586"/>
            <a:chOff x="7297133" y="4037453"/>
            <a:chExt cx="1965090" cy="1624586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E99F827-F277-443E-9464-DA1EF58C38F7}"/>
                </a:ext>
              </a:extLst>
            </p:cNvPr>
            <p:cNvSpPr/>
            <p:nvPr/>
          </p:nvSpPr>
          <p:spPr>
            <a:xfrm>
              <a:off x="7614506" y="5117933"/>
              <a:ext cx="1372777" cy="338554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Very sweet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0452F09-9DCC-4528-A6CB-E94AC6D2CA11}"/>
                </a:ext>
              </a:extLst>
            </p:cNvPr>
            <p:cNvSpPr txBox="1"/>
            <p:nvPr/>
          </p:nvSpPr>
          <p:spPr>
            <a:xfrm>
              <a:off x="7373951" y="5385040"/>
              <a:ext cx="188827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3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Dates, Honey</a:t>
              </a:r>
            </a:p>
          </p:txBody>
        </p:sp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DCC58218-C84E-41A3-B4F2-BA58F3FE6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4782" y="4252356"/>
              <a:ext cx="850556" cy="864100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844547AD-E59F-4E0E-8C06-F2CF36330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7133" y="4037453"/>
              <a:ext cx="1213196" cy="1131742"/>
            </a:xfrm>
            <a:prstGeom prst="rect">
              <a:avLst/>
            </a:prstGeom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4F2BC7A-ED40-4809-A4C0-9248EEC2B5D9}"/>
              </a:ext>
            </a:extLst>
          </p:cNvPr>
          <p:cNvGrpSpPr/>
          <p:nvPr/>
        </p:nvGrpSpPr>
        <p:grpSpPr>
          <a:xfrm>
            <a:off x="9753121" y="3674820"/>
            <a:ext cx="2077099" cy="1520783"/>
            <a:chOff x="9356066" y="4325922"/>
            <a:chExt cx="2077099" cy="1520783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F2FD947-6044-4086-B72F-321FA3AED0DD}"/>
                </a:ext>
              </a:extLst>
            </p:cNvPr>
            <p:cNvSpPr/>
            <p:nvPr/>
          </p:nvSpPr>
          <p:spPr>
            <a:xfrm>
              <a:off x="9655865" y="5117933"/>
              <a:ext cx="1480488" cy="338554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Nutty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5C46328-0277-4409-8640-281DCA40F1E0}"/>
                </a:ext>
              </a:extLst>
            </p:cNvPr>
            <p:cNvSpPr txBox="1"/>
            <p:nvPr/>
          </p:nvSpPr>
          <p:spPr>
            <a:xfrm>
              <a:off x="9356066" y="5385040"/>
              <a:ext cx="20770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3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Pistachio, Almonds,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3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3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Cashew</a:t>
              </a:r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5DB833E9-0119-4C18-AE68-428BFB2E196B}"/>
                </a:ext>
              </a:extLst>
            </p:cNvPr>
            <p:cNvGrpSpPr/>
            <p:nvPr/>
          </p:nvGrpSpPr>
          <p:grpSpPr>
            <a:xfrm>
              <a:off x="9791936" y="4325922"/>
              <a:ext cx="1620743" cy="759203"/>
              <a:chOff x="9794285" y="4099448"/>
              <a:chExt cx="2076110" cy="972510"/>
            </a:xfrm>
          </p:grpSpPr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58F67C77-FE39-4EBD-BFBC-056D1FEAF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77710" y="4099448"/>
                <a:ext cx="992685" cy="765427"/>
              </a:xfrm>
              <a:prstGeom prst="rect">
                <a:avLst/>
              </a:prstGeom>
            </p:spPr>
          </p:pic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E9D92223-9B1E-4F5C-BDD5-236F3C6B62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94285" y="4390515"/>
                <a:ext cx="827738" cy="584452"/>
              </a:xfrm>
              <a:prstGeom prst="rect">
                <a:avLst/>
              </a:prstGeom>
            </p:spPr>
          </p:pic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EC083DDC-AA02-48F0-9AD6-04BC7A377F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49087" y="4460957"/>
                <a:ext cx="1082340" cy="611001"/>
              </a:xfrm>
              <a:prstGeom prst="rect">
                <a:avLst/>
              </a:prstGeom>
            </p:spPr>
          </p:pic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0047F76-D9EA-48B1-B436-ACFDA094B086}"/>
              </a:ext>
            </a:extLst>
          </p:cNvPr>
          <p:cNvGrpSpPr/>
          <p:nvPr/>
        </p:nvGrpSpPr>
        <p:grpSpPr>
          <a:xfrm>
            <a:off x="7645397" y="1489615"/>
            <a:ext cx="1888272" cy="1698212"/>
            <a:chOff x="7289553" y="2060015"/>
            <a:chExt cx="1888272" cy="1698212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4B32703-8EA6-4155-999C-0B54B85BDB32}"/>
                </a:ext>
              </a:extLst>
            </p:cNvPr>
            <p:cNvSpPr/>
            <p:nvPr/>
          </p:nvSpPr>
          <p:spPr>
            <a:xfrm>
              <a:off x="7426881" y="3044040"/>
              <a:ext cx="1636587" cy="338554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Spicy/Warm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6A5CFDB-293F-417E-BD06-83002CD81236}"/>
                </a:ext>
              </a:extLst>
            </p:cNvPr>
            <p:cNvSpPr txBox="1"/>
            <p:nvPr/>
          </p:nvSpPr>
          <p:spPr>
            <a:xfrm>
              <a:off x="7289553" y="3296562"/>
              <a:ext cx="188827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alpha val="53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Chilli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3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, Ginger,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3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3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Cloves</a:t>
              </a: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A5AB61A2-5E9B-408F-9DB7-C4EA6A77A0DB}"/>
                </a:ext>
              </a:extLst>
            </p:cNvPr>
            <p:cNvGrpSpPr/>
            <p:nvPr/>
          </p:nvGrpSpPr>
          <p:grpSpPr>
            <a:xfrm>
              <a:off x="7393310" y="2060015"/>
              <a:ext cx="1554113" cy="817724"/>
              <a:chOff x="7330925" y="1693694"/>
              <a:chExt cx="1915675" cy="1007967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0DA1BE33-62D1-410A-93EE-0B32267A08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61953" y="1693694"/>
                <a:ext cx="1691568" cy="62135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16E38D49-2680-427C-A738-5CC6B2D41D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20912" y="2195652"/>
                <a:ext cx="1025688" cy="495720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EABF679-1E8E-46AD-B0B3-07118FAE59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30925" y="2073210"/>
                <a:ext cx="943398" cy="628451"/>
              </a:xfrm>
              <a:prstGeom prst="rect">
                <a:avLst/>
              </a:prstGeom>
            </p:spPr>
          </p:pic>
        </p:grp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4D84907-867A-4D80-AD1D-1E4F5BFDD59F}"/>
              </a:ext>
            </a:extLst>
          </p:cNvPr>
          <p:cNvGrpSpPr/>
          <p:nvPr/>
        </p:nvGrpSpPr>
        <p:grpSpPr>
          <a:xfrm>
            <a:off x="3957892" y="794328"/>
            <a:ext cx="3744983" cy="6118768"/>
            <a:chOff x="4506477" y="660858"/>
            <a:chExt cx="3411975" cy="5574680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C44B1B6-688F-4547-9D51-A254DDB5C947}"/>
                </a:ext>
              </a:extLst>
            </p:cNvPr>
            <p:cNvSpPr/>
            <p:nvPr/>
          </p:nvSpPr>
          <p:spPr>
            <a:xfrm>
              <a:off x="4506477" y="660858"/>
              <a:ext cx="3411975" cy="5574680"/>
            </a:xfrm>
            <a:prstGeom prst="ellipse">
              <a:avLst/>
            </a:prstGeom>
            <a:solidFill>
              <a:srgbClr val="4F2270">
                <a:alpha val="73000"/>
              </a:srgbClr>
            </a:solidFill>
            <a:ln>
              <a:noFill/>
            </a:ln>
            <a:effectLst>
              <a:softEdge rad="787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495F669-D71E-4CDD-84CE-A6CEC2A05D0F}"/>
                </a:ext>
              </a:extLst>
            </p:cNvPr>
            <p:cNvGrpSpPr/>
            <p:nvPr/>
          </p:nvGrpSpPr>
          <p:grpSpPr>
            <a:xfrm>
              <a:off x="5075400" y="660858"/>
              <a:ext cx="2802295" cy="5117262"/>
              <a:chOff x="4703636" y="1185100"/>
              <a:chExt cx="2802295" cy="5117262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3790B63-FBAA-4A37-87AC-5D409D531C48}"/>
                  </a:ext>
                </a:extLst>
              </p:cNvPr>
              <p:cNvSpPr/>
              <p:nvPr/>
            </p:nvSpPr>
            <p:spPr>
              <a:xfrm>
                <a:off x="4836980" y="5667058"/>
                <a:ext cx="2082209" cy="54852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770D651-2784-458B-829E-0EE19C1C407D}"/>
                  </a:ext>
                </a:extLst>
              </p:cNvPr>
              <p:cNvSpPr/>
              <p:nvPr/>
            </p:nvSpPr>
            <p:spPr>
              <a:xfrm>
                <a:off x="5252720" y="5672900"/>
                <a:ext cx="2253211" cy="62946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6672F15C-5580-427E-B224-8EACD12C02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801273" y="1185100"/>
                <a:ext cx="1326129" cy="4813014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A7F5A71-03B3-4DB7-97ED-8D0F0B76B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3636" y="3604041"/>
                <a:ext cx="1897967" cy="2482175"/>
              </a:xfrm>
              <a:prstGeom prst="rect">
                <a:avLst/>
              </a:prstGeom>
            </p:spPr>
          </p:pic>
        </p:grp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853354F-3571-4522-B7D6-5D3AA91784B7}"/>
              </a:ext>
            </a:extLst>
          </p:cNvPr>
          <p:cNvGrpSpPr/>
          <p:nvPr/>
        </p:nvGrpSpPr>
        <p:grpSpPr>
          <a:xfrm>
            <a:off x="510101" y="1284407"/>
            <a:ext cx="2284809" cy="1903420"/>
            <a:chOff x="510101" y="1854807"/>
            <a:chExt cx="2284809" cy="190342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6790C04-908C-498B-9DCF-F4BAB3759478}"/>
                </a:ext>
              </a:extLst>
            </p:cNvPr>
            <p:cNvSpPr/>
            <p:nvPr/>
          </p:nvSpPr>
          <p:spPr>
            <a:xfrm>
              <a:off x="1104914" y="3044040"/>
              <a:ext cx="1229592" cy="338554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Fruity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3B34E7A3-4C3E-4FAD-A871-1EBA3438349F}"/>
                </a:ext>
              </a:extLst>
            </p:cNvPr>
            <p:cNvGrpSpPr/>
            <p:nvPr/>
          </p:nvGrpSpPr>
          <p:grpSpPr>
            <a:xfrm>
              <a:off x="619511" y="1854807"/>
              <a:ext cx="2175399" cy="1205919"/>
              <a:chOff x="1024390" y="2243647"/>
              <a:chExt cx="3233124" cy="1792263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04B60B05-B7DD-4B89-AE60-C558C2CB15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13150" y="2885928"/>
                <a:ext cx="1544364" cy="1149982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7B24DF5-BD56-43EB-936D-7F0F86EAC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4390" y="2864351"/>
                <a:ext cx="1750193" cy="999735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30A756C-A257-46BE-B27C-7A592A848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9970157">
                <a:off x="1768080" y="2243647"/>
                <a:ext cx="1542409" cy="1618038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8F8DFB07-58A2-4FAF-A4D4-0E39CF11CC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85937" y="3293946"/>
                <a:ext cx="1199887" cy="679936"/>
              </a:xfrm>
              <a:prstGeom prst="rect">
                <a:avLst/>
              </a:prstGeom>
            </p:spPr>
          </p:pic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DF7612A-28E4-4346-A1AA-F882E7AF3091}"/>
                </a:ext>
              </a:extLst>
            </p:cNvPr>
            <p:cNvSpPr txBox="1"/>
            <p:nvPr/>
          </p:nvSpPr>
          <p:spPr>
            <a:xfrm>
              <a:off x="510101" y="3296562"/>
              <a:ext cx="22848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3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Strawberry, Mango,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3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3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Orange, Fruit cocktail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623098C-8BD8-4EF9-99E1-26839F4DE1A2}"/>
              </a:ext>
            </a:extLst>
          </p:cNvPr>
          <p:cNvGrpSpPr/>
          <p:nvPr/>
        </p:nvGrpSpPr>
        <p:grpSpPr>
          <a:xfrm>
            <a:off x="2671027" y="1651993"/>
            <a:ext cx="2284809" cy="1351168"/>
            <a:chOff x="2671027" y="2222393"/>
            <a:chExt cx="2284809" cy="1351168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6B77285-3935-4188-BB2D-CA1466097B7F}"/>
                </a:ext>
              </a:extLst>
            </p:cNvPr>
            <p:cNvSpPr/>
            <p:nvPr/>
          </p:nvSpPr>
          <p:spPr>
            <a:xfrm>
              <a:off x="2731134" y="3044040"/>
              <a:ext cx="2167583" cy="338554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Menthol/ fresh</a:t>
              </a: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8C53872-F4E7-4176-B7AB-5CC67BCC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1839" y="2222393"/>
              <a:ext cx="1348782" cy="833023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303A653-D55E-462A-8DE6-D9C7FCCFC7AD}"/>
                </a:ext>
              </a:extLst>
            </p:cNvPr>
            <p:cNvSpPr txBox="1"/>
            <p:nvPr/>
          </p:nvSpPr>
          <p:spPr>
            <a:xfrm>
              <a:off x="2671027" y="3296562"/>
              <a:ext cx="228480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3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Mint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A03EA77-9D2D-4708-83A2-80C755DB8B69}"/>
              </a:ext>
            </a:extLst>
          </p:cNvPr>
          <p:cNvGrpSpPr/>
          <p:nvPr/>
        </p:nvGrpSpPr>
        <p:grpSpPr>
          <a:xfrm>
            <a:off x="510101" y="3425619"/>
            <a:ext cx="2284809" cy="1769984"/>
            <a:chOff x="510101" y="4076721"/>
            <a:chExt cx="2284809" cy="1769984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3A1D5AF-1012-48CE-ACDA-6D1B58623FED}"/>
                </a:ext>
              </a:extLst>
            </p:cNvPr>
            <p:cNvSpPr/>
            <p:nvPr/>
          </p:nvSpPr>
          <p:spPr>
            <a:xfrm>
              <a:off x="647563" y="5117933"/>
              <a:ext cx="2009884" cy="338554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Creamy/Sweet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2407769-4718-41EE-8699-FBB76D2E63A5}"/>
                </a:ext>
              </a:extLst>
            </p:cNvPr>
            <p:cNvGrpSpPr/>
            <p:nvPr/>
          </p:nvGrpSpPr>
          <p:grpSpPr>
            <a:xfrm>
              <a:off x="690790" y="4076721"/>
              <a:ext cx="1923430" cy="1016434"/>
              <a:chOff x="566244" y="5149600"/>
              <a:chExt cx="3049891" cy="1611711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6A2B6243-0E17-4EF3-AA0F-71A3A2EE8B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53092" y="5463133"/>
                <a:ext cx="1463043" cy="792482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207CE2A-D5E5-4B37-9D53-A34218F1DE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6244" y="5149600"/>
                <a:ext cx="1865931" cy="1278844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BD7F21FC-1FDB-4F4D-B859-CC80601ABD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34282" y="5371567"/>
                <a:ext cx="1912768" cy="1389744"/>
              </a:xfrm>
              <a:prstGeom prst="rect">
                <a:avLst/>
              </a:prstGeom>
            </p:spPr>
          </p:pic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34E0682-ED58-45D3-AE73-FF91E0C45A17}"/>
                </a:ext>
              </a:extLst>
            </p:cNvPr>
            <p:cNvSpPr txBox="1"/>
            <p:nvPr/>
          </p:nvSpPr>
          <p:spPr>
            <a:xfrm>
              <a:off x="510101" y="5385040"/>
              <a:ext cx="22848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3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Vanilla, Coffee,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3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3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Custard, Chocolate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7D215D8-C59F-4E7D-B2EC-648BAD9C5A5F}"/>
              </a:ext>
            </a:extLst>
          </p:cNvPr>
          <p:cNvGrpSpPr/>
          <p:nvPr/>
        </p:nvGrpSpPr>
        <p:grpSpPr>
          <a:xfrm>
            <a:off x="2671027" y="3344900"/>
            <a:ext cx="2284809" cy="1850703"/>
            <a:chOff x="2671027" y="3996002"/>
            <a:chExt cx="2284809" cy="1850703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2CBD75B-596E-4BBD-9B27-DC23BC59BBD9}"/>
                </a:ext>
              </a:extLst>
            </p:cNvPr>
            <p:cNvSpPr/>
            <p:nvPr/>
          </p:nvSpPr>
          <p:spPr>
            <a:xfrm>
              <a:off x="2917736" y="5117933"/>
              <a:ext cx="1791391" cy="338554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Exotic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1453069-0AAF-4B11-9946-48DBD54542E9}"/>
                </a:ext>
              </a:extLst>
            </p:cNvPr>
            <p:cNvGrpSpPr/>
            <p:nvPr/>
          </p:nvGrpSpPr>
          <p:grpSpPr>
            <a:xfrm>
              <a:off x="3065244" y="3996002"/>
              <a:ext cx="1496375" cy="1016534"/>
              <a:chOff x="3879441" y="4081503"/>
              <a:chExt cx="2988073" cy="2029892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75EF9414-E1C5-4391-A32A-0B8473223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2972" y="4081503"/>
                <a:ext cx="2764542" cy="1652019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68492BCC-0126-4E2C-901C-4E78B4617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79441" y="4823270"/>
                <a:ext cx="1852379" cy="1288125"/>
              </a:xfrm>
              <a:prstGeom prst="rect">
                <a:avLst/>
              </a:prstGeom>
            </p:spPr>
          </p:pic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E000197-8AB9-416C-B65E-F49631A97F01}"/>
                </a:ext>
              </a:extLst>
            </p:cNvPr>
            <p:cNvSpPr txBox="1"/>
            <p:nvPr/>
          </p:nvSpPr>
          <p:spPr>
            <a:xfrm>
              <a:off x="2671027" y="5385040"/>
              <a:ext cx="22848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3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Coconut,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3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3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Passion fruit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6D4E138E-DD96-4EA7-BF15-5F6CEE5205BF}"/>
              </a:ext>
            </a:extLst>
          </p:cNvPr>
          <p:cNvGrpSpPr/>
          <p:nvPr/>
        </p:nvGrpSpPr>
        <p:grpSpPr>
          <a:xfrm>
            <a:off x="7742452" y="5419888"/>
            <a:ext cx="4584199" cy="575177"/>
            <a:chOff x="7742452" y="5419888"/>
            <a:chExt cx="4584199" cy="575177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34634864-54E1-4A93-838A-B600821AAF43}"/>
                </a:ext>
              </a:extLst>
            </p:cNvPr>
            <p:cNvGrpSpPr/>
            <p:nvPr/>
          </p:nvGrpSpPr>
          <p:grpSpPr>
            <a:xfrm>
              <a:off x="7742452" y="5419888"/>
              <a:ext cx="4584199" cy="575177"/>
              <a:chOff x="2930666" y="5047300"/>
              <a:chExt cx="1416955" cy="575177"/>
            </a:xfrm>
          </p:grpSpPr>
          <p:sp>
            <p:nvSpPr>
              <p:cNvPr id="134" name="Rounded Rectangle 9">
                <a:extLst>
                  <a:ext uri="{FF2B5EF4-FFF2-40B4-BE49-F238E27FC236}">
                    <a16:creationId xmlns:a16="http://schemas.microsoft.com/office/drawing/2014/main" id="{DB8A2ADF-76E4-4501-AB43-8D1B003FDB72}"/>
                  </a:ext>
                </a:extLst>
              </p:cNvPr>
              <p:cNvSpPr/>
              <p:nvPr/>
            </p:nvSpPr>
            <p:spPr>
              <a:xfrm>
                <a:off x="2930666" y="5047300"/>
                <a:ext cx="1416955" cy="575177"/>
              </a:xfrm>
              <a:prstGeom prst="round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3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6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29BC3A6E-4A41-43DC-B488-B1B4B377B1A1}"/>
                  </a:ext>
                </a:extLst>
              </p:cNvPr>
              <p:cNvSpPr/>
              <p:nvPr/>
            </p:nvSpPr>
            <p:spPr>
              <a:xfrm>
                <a:off x="3107257" y="5187429"/>
                <a:ext cx="955904" cy="276999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alpha val="53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Rare to nonexistent coverage</a:t>
                </a:r>
              </a:p>
            </p:txBody>
          </p:sp>
        </p:grpSp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771BE686-7289-4228-A523-B8E3682B4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54496" y="5513198"/>
              <a:ext cx="370635" cy="370635"/>
            </a:xfrm>
            <a:prstGeom prst="rect">
              <a:avLst/>
            </a:prstGeom>
          </p:spPr>
        </p:pic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1351832-F402-4640-877D-57D983A170AB}"/>
              </a:ext>
            </a:extLst>
          </p:cNvPr>
          <p:cNvGrpSpPr/>
          <p:nvPr/>
        </p:nvGrpSpPr>
        <p:grpSpPr>
          <a:xfrm>
            <a:off x="7862199" y="843643"/>
            <a:ext cx="2986007" cy="338554"/>
            <a:chOff x="7862199" y="623697"/>
            <a:chExt cx="2986007" cy="338554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6A5582D-4BD9-4024-AB08-FCBFB594F4DE}"/>
                </a:ext>
              </a:extLst>
            </p:cNvPr>
            <p:cNvSpPr/>
            <p:nvPr/>
          </p:nvSpPr>
          <p:spPr>
            <a:xfrm>
              <a:off x="7862199" y="623697"/>
              <a:ext cx="2986007" cy="338554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Traditional Flavour space</a:t>
              </a:r>
            </a:p>
          </p:txBody>
        </p: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1129DFF0-5EA9-437D-921C-C47FE9FF8FA1}"/>
                </a:ext>
              </a:extLst>
            </p:cNvPr>
            <p:cNvCxnSpPr>
              <a:cxnSpLocks/>
            </p:cNvCxnSpPr>
            <p:nvPr/>
          </p:nvCxnSpPr>
          <p:spPr>
            <a:xfrm>
              <a:off x="7970350" y="962251"/>
              <a:ext cx="419270" cy="0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F563C111-FAB8-4E86-A63E-B6773D83C617}"/>
              </a:ext>
            </a:extLst>
          </p:cNvPr>
          <p:cNvGrpSpPr/>
          <p:nvPr/>
        </p:nvGrpSpPr>
        <p:grpSpPr>
          <a:xfrm>
            <a:off x="425850" y="623697"/>
            <a:ext cx="4135769" cy="791261"/>
            <a:chOff x="425850" y="623697"/>
            <a:chExt cx="4135769" cy="79126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449F04B-5417-4A11-BD52-BBA4F3A189B6}"/>
                </a:ext>
              </a:extLst>
            </p:cNvPr>
            <p:cNvSpPr/>
            <p:nvPr/>
          </p:nvSpPr>
          <p:spPr>
            <a:xfrm>
              <a:off x="450285" y="623697"/>
              <a:ext cx="2911553" cy="338554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Universal Flavour space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90AE611-95C8-4E27-BEBC-7C500245D0E9}"/>
                </a:ext>
              </a:extLst>
            </p:cNvPr>
            <p:cNvSpPr txBox="1"/>
            <p:nvPr/>
          </p:nvSpPr>
          <p:spPr>
            <a:xfrm>
              <a:off x="425850" y="953293"/>
              <a:ext cx="41357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3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Accentuated with the recent modernization of the culture and Saudis willingness to indulge in new experiences</a:t>
              </a:r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3DDF3374-F695-468C-AF78-194DB591E880}"/>
                </a:ext>
              </a:extLst>
            </p:cNvPr>
            <p:cNvCxnSpPr>
              <a:cxnSpLocks/>
            </p:cNvCxnSpPr>
            <p:nvPr/>
          </p:nvCxnSpPr>
          <p:spPr>
            <a:xfrm>
              <a:off x="532961" y="962251"/>
              <a:ext cx="419270" cy="0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2FC924F-8DD4-4B27-939A-98CFD5C7E1D7}"/>
              </a:ext>
            </a:extLst>
          </p:cNvPr>
          <p:cNvCxnSpPr>
            <a:cxnSpLocks/>
          </p:cNvCxnSpPr>
          <p:nvPr/>
        </p:nvCxnSpPr>
        <p:spPr>
          <a:xfrm>
            <a:off x="0" y="6221337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96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D677D5BF-83C4-4C2D-BAF0-986F51D2D9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48484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EDB3312F-92DA-455B-AB73-F08354E768B1}"/>
              </a:ext>
            </a:extLst>
          </p:cNvPr>
          <p:cNvSpPr/>
          <p:nvPr/>
        </p:nvSpPr>
        <p:spPr>
          <a:xfrm>
            <a:off x="-1" y="0"/>
            <a:ext cx="6960359" cy="6857997"/>
          </a:xfrm>
          <a:prstGeom prst="rect">
            <a:avLst/>
          </a:prstGeom>
          <a:gradFill flip="none" rotWithShape="1">
            <a:gsLst>
              <a:gs pos="0">
                <a:srgbClr val="16D4C6">
                  <a:alpha val="0"/>
                </a:srgbClr>
              </a:gs>
              <a:gs pos="30000">
                <a:srgbClr val="0C5349">
                  <a:alpha val="25000"/>
                </a:srgbClr>
              </a:gs>
              <a:gs pos="100000">
                <a:srgbClr val="09292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83C7F4A-D4C9-40A4-9B77-61ACE6DCA802}"/>
              </a:ext>
            </a:extLst>
          </p:cNvPr>
          <p:cNvSpPr/>
          <p:nvPr/>
        </p:nvSpPr>
        <p:spPr>
          <a:xfrm>
            <a:off x="335756" y="219129"/>
            <a:ext cx="742614" cy="742614"/>
          </a:xfrm>
          <a:prstGeom prst="ellipse">
            <a:avLst/>
          </a:prstGeom>
          <a:gradFill>
            <a:gsLst>
              <a:gs pos="0">
                <a:srgbClr val="90F4ED">
                  <a:alpha val="0"/>
                </a:srgbClr>
              </a:gs>
              <a:gs pos="100000">
                <a:srgbClr val="90F4ED">
                  <a:alpha val="35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796280-84A9-48D7-B582-0947F4376F93}"/>
              </a:ext>
            </a:extLst>
          </p:cNvPr>
          <p:cNvSpPr/>
          <p:nvPr/>
        </p:nvSpPr>
        <p:spPr>
          <a:xfrm>
            <a:off x="0" y="6761018"/>
            <a:ext cx="12191998" cy="96982"/>
          </a:xfrm>
          <a:prstGeom prst="rect">
            <a:avLst/>
          </a:prstGeom>
          <a:gradFill flip="none" rotWithShape="1">
            <a:gsLst>
              <a:gs pos="0">
                <a:srgbClr val="16D4C6"/>
              </a:gs>
              <a:gs pos="100000">
                <a:srgbClr val="16D4C6"/>
              </a:gs>
              <a:gs pos="50000">
                <a:srgbClr val="6AF0E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B3450-6043-4641-ACCF-0EA01910F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9507" y="265363"/>
            <a:ext cx="1387888" cy="657420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46B1839F-6487-4458-B7DB-F0FB7C411398}"/>
              </a:ext>
            </a:extLst>
          </p:cNvPr>
          <p:cNvSpPr/>
          <p:nvPr/>
        </p:nvSpPr>
        <p:spPr>
          <a:xfrm>
            <a:off x="6427285" y="645615"/>
            <a:ext cx="1123889" cy="1123889"/>
          </a:xfrm>
          <a:prstGeom prst="ellipse">
            <a:avLst/>
          </a:prstGeom>
          <a:gradFill>
            <a:gsLst>
              <a:gs pos="0">
                <a:srgbClr val="90F4ED">
                  <a:alpha val="0"/>
                </a:srgbClr>
              </a:gs>
              <a:gs pos="100000">
                <a:srgbClr val="90F4ED">
                  <a:alpha val="35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B25C479-3F7F-41D0-B667-18B6D5DBE746}"/>
              </a:ext>
            </a:extLst>
          </p:cNvPr>
          <p:cNvSpPr/>
          <p:nvPr/>
        </p:nvSpPr>
        <p:spPr>
          <a:xfrm>
            <a:off x="10000665" y="4286250"/>
            <a:ext cx="1939706" cy="1939700"/>
          </a:xfrm>
          <a:prstGeom prst="ellipse">
            <a:avLst/>
          </a:prstGeom>
          <a:gradFill>
            <a:gsLst>
              <a:gs pos="0">
                <a:srgbClr val="90F4ED">
                  <a:alpha val="0"/>
                </a:srgbClr>
              </a:gs>
              <a:gs pos="100000">
                <a:srgbClr val="90F4ED">
                  <a:alpha val="35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0A2E223-E112-4A53-9774-9E23443C61B0}"/>
              </a:ext>
            </a:extLst>
          </p:cNvPr>
          <p:cNvSpPr/>
          <p:nvPr/>
        </p:nvSpPr>
        <p:spPr>
          <a:xfrm>
            <a:off x="11313391" y="3820071"/>
            <a:ext cx="449896" cy="449894"/>
          </a:xfrm>
          <a:prstGeom prst="ellipse">
            <a:avLst/>
          </a:prstGeom>
          <a:gradFill>
            <a:gsLst>
              <a:gs pos="0">
                <a:srgbClr val="90F4ED">
                  <a:alpha val="0"/>
                </a:srgbClr>
              </a:gs>
              <a:gs pos="100000">
                <a:srgbClr val="90F4ED">
                  <a:alpha val="35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4A9ECA3-B7A1-432F-BF1C-649F939CE0B8}"/>
              </a:ext>
            </a:extLst>
          </p:cNvPr>
          <p:cNvGrpSpPr/>
          <p:nvPr/>
        </p:nvGrpSpPr>
        <p:grpSpPr>
          <a:xfrm>
            <a:off x="10298690" y="4805034"/>
            <a:ext cx="1641681" cy="842128"/>
            <a:chOff x="4499180" y="2514668"/>
            <a:chExt cx="1830258" cy="938862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696DC7D7-61D0-4EE4-848D-A50365C077E8}"/>
                </a:ext>
              </a:extLst>
            </p:cNvPr>
            <p:cNvSpPr/>
            <p:nvPr/>
          </p:nvSpPr>
          <p:spPr>
            <a:xfrm>
              <a:off x="4499180" y="2514668"/>
              <a:ext cx="1830258" cy="938862"/>
            </a:xfrm>
            <a:prstGeom prst="roundRect">
              <a:avLst>
                <a:gd name="adj" fmla="val 724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EA57CDB2-4814-4021-8AD6-2A367E31C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1960" y="2628192"/>
              <a:ext cx="1464698" cy="6921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BD2377B-854A-5925-A8A8-1855E6417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98" y="293865"/>
            <a:ext cx="5054022" cy="1091279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4AAC6284-DA25-7AD2-E9B1-971373712A0E}"/>
              </a:ext>
            </a:extLst>
          </p:cNvPr>
          <p:cNvSpPr txBox="1"/>
          <p:nvPr/>
        </p:nvSpPr>
        <p:spPr>
          <a:xfrm>
            <a:off x="1220166" y="2049990"/>
            <a:ext cx="2055317" cy="173683"/>
          </a:xfrm>
          <a:custGeom>
            <a:avLst/>
            <a:gdLst>
              <a:gd name="connsiteX0" fmla="*/ 1843460 w 2506402"/>
              <a:gd name="connsiteY0" fmla="*/ 171571 h 233856"/>
              <a:gd name="connsiteX1" fmla="*/ 1825098 w 2506402"/>
              <a:gd name="connsiteY1" fmla="*/ 173413 h 233856"/>
              <a:gd name="connsiteX2" fmla="*/ 1811424 w 2506402"/>
              <a:gd name="connsiteY2" fmla="*/ 178715 h 233856"/>
              <a:gd name="connsiteX3" fmla="*/ 1802885 w 2506402"/>
              <a:gd name="connsiteY3" fmla="*/ 187142 h 233856"/>
              <a:gd name="connsiteX4" fmla="*/ 1799928 w 2506402"/>
              <a:gd name="connsiteY4" fmla="*/ 198360 h 233856"/>
              <a:gd name="connsiteX5" fmla="*/ 1803165 w 2506402"/>
              <a:gd name="connsiteY5" fmla="*/ 210192 h 233856"/>
              <a:gd name="connsiteX6" fmla="*/ 1812541 w 2506402"/>
              <a:gd name="connsiteY6" fmla="*/ 218675 h 233856"/>
              <a:gd name="connsiteX7" fmla="*/ 1827051 w 2506402"/>
              <a:gd name="connsiteY7" fmla="*/ 221800 h 233856"/>
              <a:gd name="connsiteX8" fmla="*/ 1846641 w 2506402"/>
              <a:gd name="connsiteY8" fmla="*/ 217726 h 233856"/>
              <a:gd name="connsiteX9" fmla="*/ 1860761 w 2506402"/>
              <a:gd name="connsiteY9" fmla="*/ 206955 h 233856"/>
              <a:gd name="connsiteX10" fmla="*/ 1866230 w 2506402"/>
              <a:gd name="connsiteY10" fmla="*/ 196261 h 233856"/>
              <a:gd name="connsiteX11" fmla="*/ 1866230 w 2506402"/>
              <a:gd name="connsiteY11" fmla="*/ 171571 h 233856"/>
              <a:gd name="connsiteX12" fmla="*/ 1843460 w 2506402"/>
              <a:gd name="connsiteY12" fmla="*/ 171571 h 233856"/>
              <a:gd name="connsiteX13" fmla="*/ 1090985 w 2506402"/>
              <a:gd name="connsiteY13" fmla="*/ 171571 h 233856"/>
              <a:gd name="connsiteX14" fmla="*/ 1072623 w 2506402"/>
              <a:gd name="connsiteY14" fmla="*/ 173413 h 233856"/>
              <a:gd name="connsiteX15" fmla="*/ 1058949 w 2506402"/>
              <a:gd name="connsiteY15" fmla="*/ 178715 h 233856"/>
              <a:gd name="connsiteX16" fmla="*/ 1050410 w 2506402"/>
              <a:gd name="connsiteY16" fmla="*/ 187142 h 233856"/>
              <a:gd name="connsiteX17" fmla="*/ 1047452 w 2506402"/>
              <a:gd name="connsiteY17" fmla="*/ 198360 h 233856"/>
              <a:gd name="connsiteX18" fmla="*/ 1050689 w 2506402"/>
              <a:gd name="connsiteY18" fmla="*/ 210192 h 233856"/>
              <a:gd name="connsiteX19" fmla="*/ 1060066 w 2506402"/>
              <a:gd name="connsiteY19" fmla="*/ 218675 h 233856"/>
              <a:gd name="connsiteX20" fmla="*/ 1074576 w 2506402"/>
              <a:gd name="connsiteY20" fmla="*/ 221800 h 233856"/>
              <a:gd name="connsiteX21" fmla="*/ 1094166 w 2506402"/>
              <a:gd name="connsiteY21" fmla="*/ 217726 h 233856"/>
              <a:gd name="connsiteX22" fmla="*/ 1108286 w 2506402"/>
              <a:gd name="connsiteY22" fmla="*/ 206955 h 233856"/>
              <a:gd name="connsiteX23" fmla="*/ 1113755 w 2506402"/>
              <a:gd name="connsiteY23" fmla="*/ 196261 h 233856"/>
              <a:gd name="connsiteX24" fmla="*/ 1113755 w 2506402"/>
              <a:gd name="connsiteY24" fmla="*/ 171571 h 233856"/>
              <a:gd name="connsiteX25" fmla="*/ 1090985 w 2506402"/>
              <a:gd name="connsiteY25" fmla="*/ 171571 h 233856"/>
              <a:gd name="connsiteX26" fmla="*/ 771190 w 2506402"/>
              <a:gd name="connsiteY26" fmla="*/ 154158 h 233856"/>
              <a:gd name="connsiteX27" fmla="*/ 824657 w 2506402"/>
              <a:gd name="connsiteY27" fmla="*/ 154158 h 233856"/>
              <a:gd name="connsiteX28" fmla="*/ 824657 w 2506402"/>
              <a:gd name="connsiteY28" fmla="*/ 165655 h 233856"/>
              <a:gd name="connsiteX29" fmla="*/ 771190 w 2506402"/>
              <a:gd name="connsiteY29" fmla="*/ 165655 h 233856"/>
              <a:gd name="connsiteX30" fmla="*/ 771190 w 2506402"/>
              <a:gd name="connsiteY30" fmla="*/ 154158 h 233856"/>
              <a:gd name="connsiteX31" fmla="*/ 1212466 w 2506402"/>
              <a:gd name="connsiteY31" fmla="*/ 120337 h 233856"/>
              <a:gd name="connsiteX32" fmla="*/ 1196169 w 2506402"/>
              <a:gd name="connsiteY32" fmla="*/ 123518 h 233856"/>
              <a:gd name="connsiteX33" fmla="*/ 1185063 w 2506402"/>
              <a:gd name="connsiteY33" fmla="*/ 131890 h 233856"/>
              <a:gd name="connsiteX34" fmla="*/ 1178086 w 2506402"/>
              <a:gd name="connsiteY34" fmla="*/ 143219 h 233856"/>
              <a:gd name="connsiteX35" fmla="*/ 1177305 w 2506402"/>
              <a:gd name="connsiteY35" fmla="*/ 145701 h 233856"/>
              <a:gd name="connsiteX36" fmla="*/ 1177305 w 2506402"/>
              <a:gd name="connsiteY36" fmla="*/ 197105 h 233856"/>
              <a:gd name="connsiteX37" fmla="*/ 1180877 w 2506402"/>
              <a:gd name="connsiteY37" fmla="*/ 205671 h 233856"/>
              <a:gd name="connsiteX38" fmla="*/ 1193434 w 2506402"/>
              <a:gd name="connsiteY38" fmla="*/ 217503 h 233856"/>
              <a:gd name="connsiteX39" fmla="*/ 1212689 w 2506402"/>
              <a:gd name="connsiteY39" fmla="*/ 222024 h 233856"/>
              <a:gd name="connsiteX40" fmla="*/ 1228483 w 2506402"/>
              <a:gd name="connsiteY40" fmla="*/ 218284 h 233856"/>
              <a:gd name="connsiteX41" fmla="*/ 1239422 w 2506402"/>
              <a:gd name="connsiteY41" fmla="*/ 207792 h 233856"/>
              <a:gd name="connsiteX42" fmla="*/ 1245785 w 2506402"/>
              <a:gd name="connsiteY42" fmla="*/ 191998 h 233856"/>
              <a:gd name="connsiteX43" fmla="*/ 1247850 w 2506402"/>
              <a:gd name="connsiteY43" fmla="*/ 172464 h 233856"/>
              <a:gd name="connsiteX44" fmla="*/ 1247850 w 2506402"/>
              <a:gd name="connsiteY44" fmla="*/ 170120 h 233856"/>
              <a:gd name="connsiteX45" fmla="*/ 1245840 w 2506402"/>
              <a:gd name="connsiteY45" fmla="*/ 150475 h 233856"/>
              <a:gd name="connsiteX46" fmla="*/ 1239534 w 2506402"/>
              <a:gd name="connsiteY46" fmla="*/ 134680 h 233856"/>
              <a:gd name="connsiteX47" fmla="*/ 1228539 w 2506402"/>
              <a:gd name="connsiteY47" fmla="*/ 124132 h 233856"/>
              <a:gd name="connsiteX48" fmla="*/ 1212466 w 2506402"/>
              <a:gd name="connsiteY48" fmla="*/ 120337 h 233856"/>
              <a:gd name="connsiteX49" fmla="*/ 1379897 w 2506402"/>
              <a:gd name="connsiteY49" fmla="*/ 120114 h 233856"/>
              <a:gd name="connsiteX50" fmla="*/ 1364270 w 2506402"/>
              <a:gd name="connsiteY50" fmla="*/ 123686 h 233856"/>
              <a:gd name="connsiteX51" fmla="*/ 1352159 w 2506402"/>
              <a:gd name="connsiteY51" fmla="*/ 133899 h 233856"/>
              <a:gd name="connsiteX52" fmla="*/ 1344290 w 2506402"/>
              <a:gd name="connsiteY52" fmla="*/ 149637 h 233856"/>
              <a:gd name="connsiteX53" fmla="*/ 1342767 w 2506402"/>
              <a:gd name="connsiteY53" fmla="*/ 160632 h 233856"/>
              <a:gd name="connsiteX54" fmla="*/ 1414277 w 2506402"/>
              <a:gd name="connsiteY54" fmla="*/ 160632 h 233856"/>
              <a:gd name="connsiteX55" fmla="*/ 1414277 w 2506402"/>
              <a:gd name="connsiteY55" fmla="*/ 159181 h 233856"/>
              <a:gd name="connsiteX56" fmla="*/ 1410202 w 2506402"/>
              <a:gd name="connsiteY56" fmla="*/ 140150 h 233856"/>
              <a:gd name="connsiteX57" fmla="*/ 1398817 w 2506402"/>
              <a:gd name="connsiteY57" fmla="*/ 125695 h 233856"/>
              <a:gd name="connsiteX58" fmla="*/ 1379897 w 2506402"/>
              <a:gd name="connsiteY58" fmla="*/ 120114 h 233856"/>
              <a:gd name="connsiteX59" fmla="*/ 705743 w 2506402"/>
              <a:gd name="connsiteY59" fmla="*/ 120114 h 233856"/>
              <a:gd name="connsiteX60" fmla="*/ 688498 w 2506402"/>
              <a:gd name="connsiteY60" fmla="*/ 124132 h 233856"/>
              <a:gd name="connsiteX61" fmla="*/ 675773 w 2506402"/>
              <a:gd name="connsiteY61" fmla="*/ 135071 h 233856"/>
              <a:gd name="connsiteX62" fmla="*/ 667959 w 2506402"/>
              <a:gd name="connsiteY62" fmla="*/ 150809 h 233856"/>
              <a:gd name="connsiteX63" fmla="*/ 665336 w 2506402"/>
              <a:gd name="connsiteY63" fmla="*/ 169450 h 233856"/>
              <a:gd name="connsiteX64" fmla="*/ 665336 w 2506402"/>
              <a:gd name="connsiteY64" fmla="*/ 173022 h 233856"/>
              <a:gd name="connsiteX65" fmla="*/ 667959 w 2506402"/>
              <a:gd name="connsiteY65" fmla="*/ 191830 h 233856"/>
              <a:gd name="connsiteX66" fmla="*/ 675773 w 2506402"/>
              <a:gd name="connsiteY66" fmla="*/ 207569 h 233856"/>
              <a:gd name="connsiteX67" fmla="*/ 688553 w 2506402"/>
              <a:gd name="connsiteY67" fmla="*/ 218396 h 233856"/>
              <a:gd name="connsiteX68" fmla="*/ 705966 w 2506402"/>
              <a:gd name="connsiteY68" fmla="*/ 222359 h 233856"/>
              <a:gd name="connsiteX69" fmla="*/ 723323 w 2506402"/>
              <a:gd name="connsiteY69" fmla="*/ 218396 h 233856"/>
              <a:gd name="connsiteX70" fmla="*/ 735992 w 2506402"/>
              <a:gd name="connsiteY70" fmla="*/ 207569 h 233856"/>
              <a:gd name="connsiteX71" fmla="*/ 743750 w 2506402"/>
              <a:gd name="connsiteY71" fmla="*/ 191830 h 233856"/>
              <a:gd name="connsiteX72" fmla="*/ 746373 w 2506402"/>
              <a:gd name="connsiteY72" fmla="*/ 173022 h 233856"/>
              <a:gd name="connsiteX73" fmla="*/ 746373 w 2506402"/>
              <a:gd name="connsiteY73" fmla="*/ 169450 h 233856"/>
              <a:gd name="connsiteX74" fmla="*/ 743750 w 2506402"/>
              <a:gd name="connsiteY74" fmla="*/ 150809 h 233856"/>
              <a:gd name="connsiteX75" fmla="*/ 735936 w 2506402"/>
              <a:gd name="connsiteY75" fmla="*/ 135071 h 233856"/>
              <a:gd name="connsiteX76" fmla="*/ 723156 w 2506402"/>
              <a:gd name="connsiteY76" fmla="*/ 124132 h 233856"/>
              <a:gd name="connsiteX77" fmla="*/ 705743 w 2506402"/>
              <a:gd name="connsiteY77" fmla="*/ 120114 h 233856"/>
              <a:gd name="connsiteX78" fmla="*/ 313097 w 2506402"/>
              <a:gd name="connsiteY78" fmla="*/ 120114 h 233856"/>
              <a:gd name="connsiteX79" fmla="*/ 297470 w 2506402"/>
              <a:gd name="connsiteY79" fmla="*/ 123686 h 233856"/>
              <a:gd name="connsiteX80" fmla="*/ 285359 w 2506402"/>
              <a:gd name="connsiteY80" fmla="*/ 133899 h 233856"/>
              <a:gd name="connsiteX81" fmla="*/ 277490 w 2506402"/>
              <a:gd name="connsiteY81" fmla="*/ 149637 h 233856"/>
              <a:gd name="connsiteX82" fmla="*/ 275967 w 2506402"/>
              <a:gd name="connsiteY82" fmla="*/ 160632 h 233856"/>
              <a:gd name="connsiteX83" fmla="*/ 347476 w 2506402"/>
              <a:gd name="connsiteY83" fmla="*/ 160632 h 233856"/>
              <a:gd name="connsiteX84" fmla="*/ 347476 w 2506402"/>
              <a:gd name="connsiteY84" fmla="*/ 159181 h 233856"/>
              <a:gd name="connsiteX85" fmla="*/ 343402 w 2506402"/>
              <a:gd name="connsiteY85" fmla="*/ 140150 h 233856"/>
              <a:gd name="connsiteX86" fmla="*/ 332017 w 2506402"/>
              <a:gd name="connsiteY86" fmla="*/ 125695 h 233856"/>
              <a:gd name="connsiteX87" fmla="*/ 313097 w 2506402"/>
              <a:gd name="connsiteY87" fmla="*/ 120114 h 233856"/>
              <a:gd name="connsiteX88" fmla="*/ 1918171 w 2506402"/>
              <a:gd name="connsiteY88" fmla="*/ 110849 h 233856"/>
              <a:gd name="connsiteX89" fmla="*/ 1931566 w 2506402"/>
              <a:gd name="connsiteY89" fmla="*/ 110849 h 233856"/>
              <a:gd name="connsiteX90" fmla="*/ 1931566 w 2506402"/>
              <a:gd name="connsiteY90" fmla="*/ 231623 h 233856"/>
              <a:gd name="connsiteX91" fmla="*/ 1918171 w 2506402"/>
              <a:gd name="connsiteY91" fmla="*/ 231623 h 233856"/>
              <a:gd name="connsiteX92" fmla="*/ 1918171 w 2506402"/>
              <a:gd name="connsiteY92" fmla="*/ 110849 h 233856"/>
              <a:gd name="connsiteX93" fmla="*/ 2016807 w 2506402"/>
              <a:gd name="connsiteY93" fmla="*/ 108617 h 233856"/>
              <a:gd name="connsiteX94" fmla="*/ 2032992 w 2506402"/>
              <a:gd name="connsiteY94" fmla="*/ 111072 h 233856"/>
              <a:gd name="connsiteX95" fmla="*/ 2045103 w 2506402"/>
              <a:gd name="connsiteY95" fmla="*/ 118830 h 233856"/>
              <a:gd name="connsiteX96" fmla="*/ 2052693 w 2506402"/>
              <a:gd name="connsiteY96" fmla="*/ 132559 h 233856"/>
              <a:gd name="connsiteX97" fmla="*/ 2055317 w 2506402"/>
              <a:gd name="connsiteY97" fmla="*/ 152930 h 233856"/>
              <a:gd name="connsiteX98" fmla="*/ 2055317 w 2506402"/>
              <a:gd name="connsiteY98" fmla="*/ 231623 h 233856"/>
              <a:gd name="connsiteX99" fmla="*/ 2041922 w 2506402"/>
              <a:gd name="connsiteY99" fmla="*/ 231623 h 233856"/>
              <a:gd name="connsiteX100" fmla="*/ 2041922 w 2506402"/>
              <a:gd name="connsiteY100" fmla="*/ 152819 h 233856"/>
              <a:gd name="connsiteX101" fmla="*/ 2038462 w 2506402"/>
              <a:gd name="connsiteY101" fmla="*/ 133341 h 233856"/>
              <a:gd name="connsiteX102" fmla="*/ 2028639 w 2506402"/>
              <a:gd name="connsiteY102" fmla="*/ 123239 h 233856"/>
              <a:gd name="connsiteX103" fmla="*/ 2013570 w 2506402"/>
              <a:gd name="connsiteY103" fmla="*/ 120225 h 233856"/>
              <a:gd name="connsiteX104" fmla="*/ 1996771 w 2506402"/>
              <a:gd name="connsiteY104" fmla="*/ 124411 h 233856"/>
              <a:gd name="connsiteX105" fmla="*/ 1984716 w 2506402"/>
              <a:gd name="connsiteY105" fmla="*/ 135238 h 233856"/>
              <a:gd name="connsiteX106" fmla="*/ 1977517 w 2506402"/>
              <a:gd name="connsiteY106" fmla="*/ 148988 h 233856"/>
              <a:gd name="connsiteX107" fmla="*/ 1977517 w 2506402"/>
              <a:gd name="connsiteY107" fmla="*/ 231623 h 233856"/>
              <a:gd name="connsiteX108" fmla="*/ 1964234 w 2506402"/>
              <a:gd name="connsiteY108" fmla="*/ 231623 h 233856"/>
              <a:gd name="connsiteX109" fmla="*/ 1964234 w 2506402"/>
              <a:gd name="connsiteY109" fmla="*/ 110849 h 233856"/>
              <a:gd name="connsiteX110" fmla="*/ 1976959 w 2506402"/>
              <a:gd name="connsiteY110" fmla="*/ 110849 h 233856"/>
              <a:gd name="connsiteX111" fmla="*/ 1977435 w 2506402"/>
              <a:gd name="connsiteY111" fmla="*/ 132883 h 233856"/>
              <a:gd name="connsiteX112" fmla="*/ 1982930 w 2506402"/>
              <a:gd name="connsiteY112" fmla="*/ 123797 h 233856"/>
              <a:gd name="connsiteX113" fmla="*/ 1997832 w 2506402"/>
              <a:gd name="connsiteY113" fmla="*/ 112635 h 233856"/>
              <a:gd name="connsiteX114" fmla="*/ 2016807 w 2506402"/>
              <a:gd name="connsiteY114" fmla="*/ 108617 h 233856"/>
              <a:gd name="connsiteX115" fmla="*/ 1835758 w 2506402"/>
              <a:gd name="connsiteY115" fmla="*/ 108617 h 233856"/>
              <a:gd name="connsiteX116" fmla="*/ 1858473 w 2506402"/>
              <a:gd name="connsiteY116" fmla="*/ 112970 h 233856"/>
              <a:gd name="connsiteX117" fmla="*/ 1873988 w 2506402"/>
              <a:gd name="connsiteY117" fmla="*/ 126030 h 233856"/>
              <a:gd name="connsiteX118" fmla="*/ 1879625 w 2506402"/>
              <a:gd name="connsiteY118" fmla="*/ 147907 h 233856"/>
              <a:gd name="connsiteX119" fmla="*/ 1879625 w 2506402"/>
              <a:gd name="connsiteY119" fmla="*/ 206285 h 233856"/>
              <a:gd name="connsiteX120" fmla="*/ 1880574 w 2506402"/>
              <a:gd name="connsiteY120" fmla="*/ 219233 h 233856"/>
              <a:gd name="connsiteX121" fmla="*/ 1883308 w 2506402"/>
              <a:gd name="connsiteY121" fmla="*/ 230172 h 233856"/>
              <a:gd name="connsiteX122" fmla="*/ 1883308 w 2506402"/>
              <a:gd name="connsiteY122" fmla="*/ 231623 h 233856"/>
              <a:gd name="connsiteX123" fmla="*/ 1869021 w 2506402"/>
              <a:gd name="connsiteY123" fmla="*/ 231623 h 233856"/>
              <a:gd name="connsiteX124" fmla="*/ 1866956 w 2506402"/>
              <a:gd name="connsiteY124" fmla="*/ 221521 h 233856"/>
              <a:gd name="connsiteX125" fmla="*/ 1866479 w 2506402"/>
              <a:gd name="connsiteY125" fmla="*/ 213924 h 233856"/>
              <a:gd name="connsiteX126" fmla="*/ 1858808 w 2506402"/>
              <a:gd name="connsiteY126" fmla="*/ 222414 h 233856"/>
              <a:gd name="connsiteX127" fmla="*/ 1844409 w 2506402"/>
              <a:gd name="connsiteY127" fmla="*/ 230674 h 233856"/>
              <a:gd name="connsiteX128" fmla="*/ 1825489 w 2506402"/>
              <a:gd name="connsiteY128" fmla="*/ 233856 h 233856"/>
              <a:gd name="connsiteX129" fmla="*/ 1804950 w 2506402"/>
              <a:gd name="connsiteY129" fmla="*/ 229335 h 233856"/>
              <a:gd name="connsiteX130" fmla="*/ 1791333 w 2506402"/>
              <a:gd name="connsiteY130" fmla="*/ 217057 h 233856"/>
              <a:gd name="connsiteX131" fmla="*/ 1786533 w 2506402"/>
              <a:gd name="connsiteY131" fmla="*/ 199476 h 233856"/>
              <a:gd name="connsiteX132" fmla="*/ 1790328 w 2506402"/>
              <a:gd name="connsiteY132" fmla="*/ 183570 h 233856"/>
              <a:gd name="connsiteX133" fmla="*/ 1801267 w 2506402"/>
              <a:gd name="connsiteY133" fmla="*/ 171515 h 233856"/>
              <a:gd name="connsiteX134" fmla="*/ 1818624 w 2506402"/>
              <a:gd name="connsiteY134" fmla="*/ 163925 h 233856"/>
              <a:gd name="connsiteX135" fmla="*/ 1841562 w 2506402"/>
              <a:gd name="connsiteY135" fmla="*/ 161302 h 233856"/>
              <a:gd name="connsiteX136" fmla="*/ 1866230 w 2506402"/>
              <a:gd name="connsiteY136" fmla="*/ 161302 h 233856"/>
              <a:gd name="connsiteX137" fmla="*/ 1866230 w 2506402"/>
              <a:gd name="connsiteY137" fmla="*/ 147684 h 233856"/>
              <a:gd name="connsiteX138" fmla="*/ 1862659 w 2506402"/>
              <a:gd name="connsiteY138" fmla="*/ 132838 h 233856"/>
              <a:gd name="connsiteX139" fmla="*/ 1852166 w 2506402"/>
              <a:gd name="connsiteY139" fmla="*/ 123239 h 233856"/>
              <a:gd name="connsiteX140" fmla="*/ 1835088 w 2506402"/>
              <a:gd name="connsiteY140" fmla="*/ 119890 h 233856"/>
              <a:gd name="connsiteX141" fmla="*/ 1818401 w 2506402"/>
              <a:gd name="connsiteY141" fmla="*/ 123183 h 233856"/>
              <a:gd name="connsiteX142" fmla="*/ 1806904 w 2506402"/>
              <a:gd name="connsiteY142" fmla="*/ 132001 h 233856"/>
              <a:gd name="connsiteX143" fmla="*/ 1802718 w 2506402"/>
              <a:gd name="connsiteY143" fmla="*/ 144224 h 233856"/>
              <a:gd name="connsiteX144" fmla="*/ 1789435 w 2506402"/>
              <a:gd name="connsiteY144" fmla="*/ 144112 h 233856"/>
              <a:gd name="connsiteX145" fmla="*/ 1792728 w 2506402"/>
              <a:gd name="connsiteY145" fmla="*/ 130941 h 233856"/>
              <a:gd name="connsiteX146" fmla="*/ 1802160 w 2506402"/>
              <a:gd name="connsiteY146" fmla="*/ 119556 h 233856"/>
              <a:gd name="connsiteX147" fmla="*/ 1816838 w 2506402"/>
              <a:gd name="connsiteY147" fmla="*/ 111575 h 233856"/>
              <a:gd name="connsiteX148" fmla="*/ 1835758 w 2506402"/>
              <a:gd name="connsiteY148" fmla="*/ 108617 h 233856"/>
              <a:gd name="connsiteX149" fmla="*/ 1763911 w 2506402"/>
              <a:gd name="connsiteY149" fmla="*/ 108617 h 233856"/>
              <a:gd name="connsiteX150" fmla="*/ 1768878 w 2506402"/>
              <a:gd name="connsiteY150" fmla="*/ 109007 h 233856"/>
              <a:gd name="connsiteX151" fmla="*/ 1772729 w 2506402"/>
              <a:gd name="connsiteY151" fmla="*/ 109956 h 233856"/>
              <a:gd name="connsiteX152" fmla="*/ 1772283 w 2506402"/>
              <a:gd name="connsiteY152" fmla="*/ 122234 h 233856"/>
              <a:gd name="connsiteX153" fmla="*/ 1768041 w 2506402"/>
              <a:gd name="connsiteY153" fmla="*/ 121676 h 233856"/>
              <a:gd name="connsiteX154" fmla="*/ 1763353 w 2506402"/>
              <a:gd name="connsiteY154" fmla="*/ 121453 h 233856"/>
              <a:gd name="connsiteX155" fmla="*/ 1748173 w 2506402"/>
              <a:gd name="connsiteY155" fmla="*/ 124634 h 233856"/>
              <a:gd name="connsiteX156" fmla="*/ 1737178 w 2506402"/>
              <a:gd name="connsiteY156" fmla="*/ 133452 h 233856"/>
              <a:gd name="connsiteX157" fmla="*/ 1730425 w 2506402"/>
              <a:gd name="connsiteY157" fmla="*/ 146568 h 233856"/>
              <a:gd name="connsiteX158" fmla="*/ 1729867 w 2506402"/>
              <a:gd name="connsiteY158" fmla="*/ 149940 h 233856"/>
              <a:gd name="connsiteX159" fmla="*/ 1729867 w 2506402"/>
              <a:gd name="connsiteY159" fmla="*/ 231623 h 233856"/>
              <a:gd name="connsiteX160" fmla="*/ 1716584 w 2506402"/>
              <a:gd name="connsiteY160" fmla="*/ 231623 h 233856"/>
              <a:gd name="connsiteX161" fmla="*/ 1716584 w 2506402"/>
              <a:gd name="connsiteY161" fmla="*/ 110849 h 233856"/>
              <a:gd name="connsiteX162" fmla="*/ 1729643 w 2506402"/>
              <a:gd name="connsiteY162" fmla="*/ 110849 h 233856"/>
              <a:gd name="connsiteX163" fmla="*/ 1729867 w 2506402"/>
              <a:gd name="connsiteY163" fmla="*/ 130829 h 233856"/>
              <a:gd name="connsiteX164" fmla="*/ 1729867 w 2506402"/>
              <a:gd name="connsiteY164" fmla="*/ 131655 h 233856"/>
              <a:gd name="connsiteX165" fmla="*/ 1732769 w 2506402"/>
              <a:gd name="connsiteY165" fmla="*/ 124746 h 233856"/>
              <a:gd name="connsiteX166" fmla="*/ 1745549 w 2506402"/>
              <a:gd name="connsiteY166" fmla="*/ 112858 h 233856"/>
              <a:gd name="connsiteX167" fmla="*/ 1763911 w 2506402"/>
              <a:gd name="connsiteY167" fmla="*/ 108617 h 233856"/>
              <a:gd name="connsiteX168" fmla="*/ 1566491 w 2506402"/>
              <a:gd name="connsiteY168" fmla="*/ 108617 h 233856"/>
              <a:gd name="connsiteX169" fmla="*/ 1590489 w 2506402"/>
              <a:gd name="connsiteY169" fmla="*/ 113361 h 233856"/>
              <a:gd name="connsiteX170" fmla="*/ 1605781 w 2506402"/>
              <a:gd name="connsiteY170" fmla="*/ 126253 h 233856"/>
              <a:gd name="connsiteX171" fmla="*/ 1611139 w 2506402"/>
              <a:gd name="connsiteY171" fmla="*/ 144670 h 233856"/>
              <a:gd name="connsiteX172" fmla="*/ 1597744 w 2506402"/>
              <a:gd name="connsiteY172" fmla="*/ 144670 h 233856"/>
              <a:gd name="connsiteX173" fmla="*/ 1594117 w 2506402"/>
              <a:gd name="connsiteY173" fmla="*/ 132838 h 233856"/>
              <a:gd name="connsiteX174" fmla="*/ 1583513 w 2506402"/>
              <a:gd name="connsiteY174" fmla="*/ 123686 h 233856"/>
              <a:gd name="connsiteX175" fmla="*/ 1566491 w 2506402"/>
              <a:gd name="connsiteY175" fmla="*/ 120114 h 233856"/>
              <a:gd name="connsiteX176" fmla="*/ 1549692 w 2506402"/>
              <a:gd name="connsiteY176" fmla="*/ 123239 h 233856"/>
              <a:gd name="connsiteX177" fmla="*/ 1540315 w 2506402"/>
              <a:gd name="connsiteY177" fmla="*/ 131164 h 233856"/>
              <a:gd name="connsiteX178" fmla="*/ 1537357 w 2506402"/>
              <a:gd name="connsiteY178" fmla="*/ 141098 h 233856"/>
              <a:gd name="connsiteX179" fmla="*/ 1538585 w 2506402"/>
              <a:gd name="connsiteY179" fmla="*/ 148410 h 233856"/>
              <a:gd name="connsiteX180" fmla="*/ 1543273 w 2506402"/>
              <a:gd name="connsiteY180" fmla="*/ 154493 h 233856"/>
              <a:gd name="connsiteX181" fmla="*/ 1553096 w 2506402"/>
              <a:gd name="connsiteY181" fmla="*/ 159739 h 233856"/>
              <a:gd name="connsiteX182" fmla="*/ 1569504 w 2506402"/>
              <a:gd name="connsiteY182" fmla="*/ 164427 h 233856"/>
              <a:gd name="connsiteX183" fmla="*/ 1593447 w 2506402"/>
              <a:gd name="connsiteY183" fmla="*/ 172408 h 233856"/>
              <a:gd name="connsiteX184" fmla="*/ 1607288 w 2506402"/>
              <a:gd name="connsiteY184" fmla="*/ 183738 h 233856"/>
              <a:gd name="connsiteX185" fmla="*/ 1611809 w 2506402"/>
              <a:gd name="connsiteY185" fmla="*/ 200034 h 233856"/>
              <a:gd name="connsiteX186" fmla="*/ 1608683 w 2506402"/>
              <a:gd name="connsiteY186" fmla="*/ 213708 h 233856"/>
              <a:gd name="connsiteX187" fmla="*/ 1599698 w 2506402"/>
              <a:gd name="connsiteY187" fmla="*/ 224424 h 233856"/>
              <a:gd name="connsiteX188" fmla="*/ 1585634 w 2506402"/>
              <a:gd name="connsiteY188" fmla="*/ 231400 h 233856"/>
              <a:gd name="connsiteX189" fmla="*/ 1567272 w 2506402"/>
              <a:gd name="connsiteY189" fmla="*/ 233856 h 233856"/>
              <a:gd name="connsiteX190" fmla="*/ 1541376 w 2506402"/>
              <a:gd name="connsiteY190" fmla="*/ 228721 h 233856"/>
              <a:gd name="connsiteX191" fmla="*/ 1525358 w 2506402"/>
              <a:gd name="connsiteY191" fmla="*/ 215326 h 233856"/>
              <a:gd name="connsiteX192" fmla="*/ 1519945 w 2506402"/>
              <a:gd name="connsiteY192" fmla="*/ 197579 h 233856"/>
              <a:gd name="connsiteX193" fmla="*/ 1533339 w 2506402"/>
              <a:gd name="connsiteY193" fmla="*/ 197579 h 233856"/>
              <a:gd name="connsiteX194" fmla="*/ 1539199 w 2506402"/>
              <a:gd name="connsiteY194" fmla="*/ 212480 h 233856"/>
              <a:gd name="connsiteX195" fmla="*/ 1552091 w 2506402"/>
              <a:gd name="connsiteY195" fmla="*/ 220126 h 233856"/>
              <a:gd name="connsiteX196" fmla="*/ 1567272 w 2506402"/>
              <a:gd name="connsiteY196" fmla="*/ 222359 h 233856"/>
              <a:gd name="connsiteX197" fmla="*/ 1584350 w 2506402"/>
              <a:gd name="connsiteY197" fmla="*/ 219345 h 233856"/>
              <a:gd name="connsiteX198" fmla="*/ 1594842 w 2506402"/>
              <a:gd name="connsiteY198" fmla="*/ 211364 h 233856"/>
              <a:gd name="connsiteX199" fmla="*/ 1598414 w 2506402"/>
              <a:gd name="connsiteY199" fmla="*/ 200816 h 233856"/>
              <a:gd name="connsiteX200" fmla="*/ 1595959 w 2506402"/>
              <a:gd name="connsiteY200" fmla="*/ 191049 h 233856"/>
              <a:gd name="connsiteX201" fmla="*/ 1586527 w 2506402"/>
              <a:gd name="connsiteY201" fmla="*/ 182287 h 233856"/>
              <a:gd name="connsiteX202" fmla="*/ 1566156 w 2506402"/>
              <a:gd name="connsiteY202" fmla="*/ 175478 h 233856"/>
              <a:gd name="connsiteX203" fmla="*/ 1548129 w 2506402"/>
              <a:gd name="connsiteY203" fmla="*/ 170455 h 233856"/>
              <a:gd name="connsiteX204" fmla="*/ 1534902 w 2506402"/>
              <a:gd name="connsiteY204" fmla="*/ 163758 h 233856"/>
              <a:gd name="connsiteX205" fmla="*/ 1526753 w 2506402"/>
              <a:gd name="connsiteY205" fmla="*/ 154381 h 233856"/>
              <a:gd name="connsiteX206" fmla="*/ 1523963 w 2506402"/>
              <a:gd name="connsiteY206" fmla="*/ 141433 h 233856"/>
              <a:gd name="connsiteX207" fmla="*/ 1526921 w 2506402"/>
              <a:gd name="connsiteY207" fmla="*/ 128764 h 233856"/>
              <a:gd name="connsiteX208" fmla="*/ 1535404 w 2506402"/>
              <a:gd name="connsiteY208" fmla="*/ 118272 h 233856"/>
              <a:gd name="connsiteX209" fmla="*/ 1548799 w 2506402"/>
              <a:gd name="connsiteY209" fmla="*/ 111184 h 233856"/>
              <a:gd name="connsiteX210" fmla="*/ 1566491 w 2506402"/>
              <a:gd name="connsiteY210" fmla="*/ 108617 h 233856"/>
              <a:gd name="connsiteX211" fmla="*/ 1379897 w 2506402"/>
              <a:gd name="connsiteY211" fmla="*/ 108617 h 233856"/>
              <a:gd name="connsiteX212" fmla="*/ 1400268 w 2506402"/>
              <a:gd name="connsiteY212" fmla="*/ 112691 h 233856"/>
              <a:gd name="connsiteX213" fmla="*/ 1415281 w 2506402"/>
              <a:gd name="connsiteY213" fmla="*/ 124188 h 233856"/>
              <a:gd name="connsiteX214" fmla="*/ 1424546 w 2506402"/>
              <a:gd name="connsiteY214" fmla="*/ 141712 h 233856"/>
              <a:gd name="connsiteX215" fmla="*/ 1427671 w 2506402"/>
              <a:gd name="connsiteY215" fmla="*/ 163981 h 233856"/>
              <a:gd name="connsiteX216" fmla="*/ 1427671 w 2506402"/>
              <a:gd name="connsiteY216" fmla="*/ 172129 h 233856"/>
              <a:gd name="connsiteX217" fmla="*/ 1341500 w 2506402"/>
              <a:gd name="connsiteY217" fmla="*/ 172129 h 233856"/>
              <a:gd name="connsiteX218" fmla="*/ 1341500 w 2506402"/>
              <a:gd name="connsiteY218" fmla="*/ 174585 h 233856"/>
              <a:gd name="connsiteX219" fmla="*/ 1344513 w 2506402"/>
              <a:gd name="connsiteY219" fmla="*/ 193225 h 233856"/>
              <a:gd name="connsiteX220" fmla="*/ 1352997 w 2506402"/>
              <a:gd name="connsiteY220" fmla="*/ 208462 h 233856"/>
              <a:gd name="connsiteX221" fmla="*/ 1366056 w 2506402"/>
              <a:gd name="connsiteY221" fmla="*/ 218731 h 233856"/>
              <a:gd name="connsiteX222" fmla="*/ 1382911 w 2506402"/>
              <a:gd name="connsiteY222" fmla="*/ 222470 h 233856"/>
              <a:gd name="connsiteX223" fmla="*/ 1401831 w 2506402"/>
              <a:gd name="connsiteY223" fmla="*/ 218508 h 233856"/>
              <a:gd name="connsiteX224" fmla="*/ 1416732 w 2506402"/>
              <a:gd name="connsiteY224" fmla="*/ 205950 h 233856"/>
              <a:gd name="connsiteX225" fmla="*/ 1425104 w 2506402"/>
              <a:gd name="connsiteY225" fmla="*/ 212424 h 233856"/>
              <a:gd name="connsiteX226" fmla="*/ 1415281 w 2506402"/>
              <a:gd name="connsiteY226" fmla="*/ 223084 h 233856"/>
              <a:gd name="connsiteX227" fmla="*/ 1401329 w 2506402"/>
              <a:gd name="connsiteY227" fmla="*/ 230898 h 233856"/>
              <a:gd name="connsiteX228" fmla="*/ 1382353 w 2506402"/>
              <a:gd name="connsiteY228" fmla="*/ 233856 h 233856"/>
              <a:gd name="connsiteX229" fmla="*/ 1360587 w 2506402"/>
              <a:gd name="connsiteY229" fmla="*/ 229502 h 233856"/>
              <a:gd name="connsiteX230" fmla="*/ 1343397 w 2506402"/>
              <a:gd name="connsiteY230" fmla="*/ 217224 h 233856"/>
              <a:gd name="connsiteX231" fmla="*/ 1332124 w 2506402"/>
              <a:gd name="connsiteY231" fmla="*/ 198416 h 233856"/>
              <a:gd name="connsiteX232" fmla="*/ 1328105 w 2506402"/>
              <a:gd name="connsiteY232" fmla="*/ 174585 h 233856"/>
              <a:gd name="connsiteX233" fmla="*/ 1328105 w 2506402"/>
              <a:gd name="connsiteY233" fmla="*/ 169785 h 233856"/>
              <a:gd name="connsiteX234" fmla="*/ 1332291 w 2506402"/>
              <a:gd name="connsiteY234" fmla="*/ 144559 h 233856"/>
              <a:gd name="connsiteX235" fmla="*/ 1343676 w 2506402"/>
              <a:gd name="connsiteY235" fmla="*/ 125192 h 233856"/>
              <a:gd name="connsiteX236" fmla="*/ 1360196 w 2506402"/>
              <a:gd name="connsiteY236" fmla="*/ 112858 h 233856"/>
              <a:gd name="connsiteX237" fmla="*/ 1379897 w 2506402"/>
              <a:gd name="connsiteY237" fmla="*/ 108617 h 233856"/>
              <a:gd name="connsiteX238" fmla="*/ 1083283 w 2506402"/>
              <a:gd name="connsiteY238" fmla="*/ 108617 h 233856"/>
              <a:gd name="connsiteX239" fmla="*/ 1105998 w 2506402"/>
              <a:gd name="connsiteY239" fmla="*/ 112970 h 233856"/>
              <a:gd name="connsiteX240" fmla="*/ 1121513 w 2506402"/>
              <a:gd name="connsiteY240" fmla="*/ 126030 h 233856"/>
              <a:gd name="connsiteX241" fmla="*/ 1127150 w 2506402"/>
              <a:gd name="connsiteY241" fmla="*/ 147907 h 233856"/>
              <a:gd name="connsiteX242" fmla="*/ 1127150 w 2506402"/>
              <a:gd name="connsiteY242" fmla="*/ 206285 h 233856"/>
              <a:gd name="connsiteX243" fmla="*/ 1128099 w 2506402"/>
              <a:gd name="connsiteY243" fmla="*/ 219233 h 233856"/>
              <a:gd name="connsiteX244" fmla="*/ 1130833 w 2506402"/>
              <a:gd name="connsiteY244" fmla="*/ 230172 h 233856"/>
              <a:gd name="connsiteX245" fmla="*/ 1130833 w 2506402"/>
              <a:gd name="connsiteY245" fmla="*/ 231623 h 233856"/>
              <a:gd name="connsiteX246" fmla="*/ 1116546 w 2506402"/>
              <a:gd name="connsiteY246" fmla="*/ 231623 h 233856"/>
              <a:gd name="connsiteX247" fmla="*/ 1114481 w 2506402"/>
              <a:gd name="connsiteY247" fmla="*/ 221521 h 233856"/>
              <a:gd name="connsiteX248" fmla="*/ 1114004 w 2506402"/>
              <a:gd name="connsiteY248" fmla="*/ 213924 h 233856"/>
              <a:gd name="connsiteX249" fmla="*/ 1106333 w 2506402"/>
              <a:gd name="connsiteY249" fmla="*/ 222414 h 233856"/>
              <a:gd name="connsiteX250" fmla="*/ 1091933 w 2506402"/>
              <a:gd name="connsiteY250" fmla="*/ 230674 h 233856"/>
              <a:gd name="connsiteX251" fmla="*/ 1073014 w 2506402"/>
              <a:gd name="connsiteY251" fmla="*/ 233856 h 233856"/>
              <a:gd name="connsiteX252" fmla="*/ 1052475 w 2506402"/>
              <a:gd name="connsiteY252" fmla="*/ 229335 h 233856"/>
              <a:gd name="connsiteX253" fmla="*/ 1038858 w 2506402"/>
              <a:gd name="connsiteY253" fmla="*/ 217057 h 233856"/>
              <a:gd name="connsiteX254" fmla="*/ 1034058 w 2506402"/>
              <a:gd name="connsiteY254" fmla="*/ 199476 h 233856"/>
              <a:gd name="connsiteX255" fmla="*/ 1037853 w 2506402"/>
              <a:gd name="connsiteY255" fmla="*/ 183570 h 233856"/>
              <a:gd name="connsiteX256" fmla="*/ 1048792 w 2506402"/>
              <a:gd name="connsiteY256" fmla="*/ 171515 h 233856"/>
              <a:gd name="connsiteX257" fmla="*/ 1066149 w 2506402"/>
              <a:gd name="connsiteY257" fmla="*/ 163925 h 233856"/>
              <a:gd name="connsiteX258" fmla="*/ 1089087 w 2506402"/>
              <a:gd name="connsiteY258" fmla="*/ 161302 h 233856"/>
              <a:gd name="connsiteX259" fmla="*/ 1113755 w 2506402"/>
              <a:gd name="connsiteY259" fmla="*/ 161302 h 233856"/>
              <a:gd name="connsiteX260" fmla="*/ 1113755 w 2506402"/>
              <a:gd name="connsiteY260" fmla="*/ 147684 h 233856"/>
              <a:gd name="connsiteX261" fmla="*/ 1110183 w 2506402"/>
              <a:gd name="connsiteY261" fmla="*/ 132838 h 233856"/>
              <a:gd name="connsiteX262" fmla="*/ 1099691 w 2506402"/>
              <a:gd name="connsiteY262" fmla="*/ 123239 h 233856"/>
              <a:gd name="connsiteX263" fmla="*/ 1082613 w 2506402"/>
              <a:gd name="connsiteY263" fmla="*/ 119890 h 233856"/>
              <a:gd name="connsiteX264" fmla="*/ 1065926 w 2506402"/>
              <a:gd name="connsiteY264" fmla="*/ 123183 h 233856"/>
              <a:gd name="connsiteX265" fmla="*/ 1054429 w 2506402"/>
              <a:gd name="connsiteY265" fmla="*/ 132001 h 233856"/>
              <a:gd name="connsiteX266" fmla="*/ 1050243 w 2506402"/>
              <a:gd name="connsiteY266" fmla="*/ 144224 h 233856"/>
              <a:gd name="connsiteX267" fmla="*/ 1036960 w 2506402"/>
              <a:gd name="connsiteY267" fmla="*/ 144112 h 233856"/>
              <a:gd name="connsiteX268" fmla="*/ 1040253 w 2506402"/>
              <a:gd name="connsiteY268" fmla="*/ 130941 h 233856"/>
              <a:gd name="connsiteX269" fmla="*/ 1049685 w 2506402"/>
              <a:gd name="connsiteY269" fmla="*/ 119556 h 233856"/>
              <a:gd name="connsiteX270" fmla="*/ 1064363 w 2506402"/>
              <a:gd name="connsiteY270" fmla="*/ 111575 h 233856"/>
              <a:gd name="connsiteX271" fmla="*/ 1083283 w 2506402"/>
              <a:gd name="connsiteY271" fmla="*/ 108617 h 233856"/>
              <a:gd name="connsiteX272" fmla="*/ 890216 w 2506402"/>
              <a:gd name="connsiteY272" fmla="*/ 108617 h 233856"/>
              <a:gd name="connsiteX273" fmla="*/ 914214 w 2506402"/>
              <a:gd name="connsiteY273" fmla="*/ 113361 h 233856"/>
              <a:gd name="connsiteX274" fmla="*/ 929506 w 2506402"/>
              <a:gd name="connsiteY274" fmla="*/ 126253 h 233856"/>
              <a:gd name="connsiteX275" fmla="*/ 934864 w 2506402"/>
              <a:gd name="connsiteY275" fmla="*/ 144670 h 233856"/>
              <a:gd name="connsiteX276" fmla="*/ 921469 w 2506402"/>
              <a:gd name="connsiteY276" fmla="*/ 144670 h 233856"/>
              <a:gd name="connsiteX277" fmla="*/ 917842 w 2506402"/>
              <a:gd name="connsiteY277" fmla="*/ 132838 h 233856"/>
              <a:gd name="connsiteX278" fmla="*/ 907238 w 2506402"/>
              <a:gd name="connsiteY278" fmla="*/ 123686 h 233856"/>
              <a:gd name="connsiteX279" fmla="*/ 890216 w 2506402"/>
              <a:gd name="connsiteY279" fmla="*/ 120114 h 233856"/>
              <a:gd name="connsiteX280" fmla="*/ 873417 w 2506402"/>
              <a:gd name="connsiteY280" fmla="*/ 123239 h 233856"/>
              <a:gd name="connsiteX281" fmla="*/ 864040 w 2506402"/>
              <a:gd name="connsiteY281" fmla="*/ 131164 h 233856"/>
              <a:gd name="connsiteX282" fmla="*/ 861082 w 2506402"/>
              <a:gd name="connsiteY282" fmla="*/ 141098 h 233856"/>
              <a:gd name="connsiteX283" fmla="*/ 862310 w 2506402"/>
              <a:gd name="connsiteY283" fmla="*/ 148410 h 233856"/>
              <a:gd name="connsiteX284" fmla="*/ 866998 w 2506402"/>
              <a:gd name="connsiteY284" fmla="*/ 154493 h 233856"/>
              <a:gd name="connsiteX285" fmla="*/ 876821 w 2506402"/>
              <a:gd name="connsiteY285" fmla="*/ 159739 h 233856"/>
              <a:gd name="connsiteX286" fmla="*/ 893229 w 2506402"/>
              <a:gd name="connsiteY286" fmla="*/ 164427 h 233856"/>
              <a:gd name="connsiteX287" fmla="*/ 917172 w 2506402"/>
              <a:gd name="connsiteY287" fmla="*/ 172408 h 233856"/>
              <a:gd name="connsiteX288" fmla="*/ 931013 w 2506402"/>
              <a:gd name="connsiteY288" fmla="*/ 183738 h 233856"/>
              <a:gd name="connsiteX289" fmla="*/ 935534 w 2506402"/>
              <a:gd name="connsiteY289" fmla="*/ 200034 h 233856"/>
              <a:gd name="connsiteX290" fmla="*/ 932408 w 2506402"/>
              <a:gd name="connsiteY290" fmla="*/ 213708 h 233856"/>
              <a:gd name="connsiteX291" fmla="*/ 923423 w 2506402"/>
              <a:gd name="connsiteY291" fmla="*/ 224424 h 233856"/>
              <a:gd name="connsiteX292" fmla="*/ 909359 w 2506402"/>
              <a:gd name="connsiteY292" fmla="*/ 231400 h 233856"/>
              <a:gd name="connsiteX293" fmla="*/ 890997 w 2506402"/>
              <a:gd name="connsiteY293" fmla="*/ 233856 h 233856"/>
              <a:gd name="connsiteX294" fmla="*/ 865101 w 2506402"/>
              <a:gd name="connsiteY294" fmla="*/ 228721 h 233856"/>
              <a:gd name="connsiteX295" fmla="*/ 849083 w 2506402"/>
              <a:gd name="connsiteY295" fmla="*/ 215326 h 233856"/>
              <a:gd name="connsiteX296" fmla="*/ 843670 w 2506402"/>
              <a:gd name="connsiteY296" fmla="*/ 197579 h 233856"/>
              <a:gd name="connsiteX297" fmla="*/ 857064 w 2506402"/>
              <a:gd name="connsiteY297" fmla="*/ 197579 h 233856"/>
              <a:gd name="connsiteX298" fmla="*/ 862924 w 2506402"/>
              <a:gd name="connsiteY298" fmla="*/ 212480 h 233856"/>
              <a:gd name="connsiteX299" fmla="*/ 875816 w 2506402"/>
              <a:gd name="connsiteY299" fmla="*/ 220126 h 233856"/>
              <a:gd name="connsiteX300" fmla="*/ 890997 w 2506402"/>
              <a:gd name="connsiteY300" fmla="*/ 222359 h 233856"/>
              <a:gd name="connsiteX301" fmla="*/ 908075 w 2506402"/>
              <a:gd name="connsiteY301" fmla="*/ 219345 h 233856"/>
              <a:gd name="connsiteX302" fmla="*/ 918567 w 2506402"/>
              <a:gd name="connsiteY302" fmla="*/ 211364 h 233856"/>
              <a:gd name="connsiteX303" fmla="*/ 922139 w 2506402"/>
              <a:gd name="connsiteY303" fmla="*/ 200816 h 233856"/>
              <a:gd name="connsiteX304" fmla="*/ 919684 w 2506402"/>
              <a:gd name="connsiteY304" fmla="*/ 191049 h 233856"/>
              <a:gd name="connsiteX305" fmla="*/ 910251 w 2506402"/>
              <a:gd name="connsiteY305" fmla="*/ 182287 h 233856"/>
              <a:gd name="connsiteX306" fmla="*/ 889881 w 2506402"/>
              <a:gd name="connsiteY306" fmla="*/ 175478 h 233856"/>
              <a:gd name="connsiteX307" fmla="*/ 871854 w 2506402"/>
              <a:gd name="connsiteY307" fmla="*/ 170455 h 233856"/>
              <a:gd name="connsiteX308" fmla="*/ 858627 w 2506402"/>
              <a:gd name="connsiteY308" fmla="*/ 163758 h 233856"/>
              <a:gd name="connsiteX309" fmla="*/ 850478 w 2506402"/>
              <a:gd name="connsiteY309" fmla="*/ 154381 h 233856"/>
              <a:gd name="connsiteX310" fmla="*/ 847688 w 2506402"/>
              <a:gd name="connsiteY310" fmla="*/ 141433 h 233856"/>
              <a:gd name="connsiteX311" fmla="*/ 850646 w 2506402"/>
              <a:gd name="connsiteY311" fmla="*/ 128764 h 233856"/>
              <a:gd name="connsiteX312" fmla="*/ 859129 w 2506402"/>
              <a:gd name="connsiteY312" fmla="*/ 118272 h 233856"/>
              <a:gd name="connsiteX313" fmla="*/ 872524 w 2506402"/>
              <a:gd name="connsiteY313" fmla="*/ 111184 h 233856"/>
              <a:gd name="connsiteX314" fmla="*/ 890216 w 2506402"/>
              <a:gd name="connsiteY314" fmla="*/ 108617 h 233856"/>
              <a:gd name="connsiteX315" fmla="*/ 705743 w 2506402"/>
              <a:gd name="connsiteY315" fmla="*/ 108617 h 233856"/>
              <a:gd name="connsiteX316" fmla="*/ 728011 w 2506402"/>
              <a:gd name="connsiteY316" fmla="*/ 113137 h 233856"/>
              <a:gd name="connsiteX317" fmla="*/ 745089 w 2506402"/>
              <a:gd name="connsiteY317" fmla="*/ 125806 h 233856"/>
              <a:gd name="connsiteX318" fmla="*/ 755972 w 2506402"/>
              <a:gd name="connsiteY318" fmla="*/ 145117 h 233856"/>
              <a:gd name="connsiteX319" fmla="*/ 759768 w 2506402"/>
              <a:gd name="connsiteY319" fmla="*/ 169450 h 233856"/>
              <a:gd name="connsiteX320" fmla="*/ 759768 w 2506402"/>
              <a:gd name="connsiteY320" fmla="*/ 173022 h 233856"/>
              <a:gd name="connsiteX321" fmla="*/ 755972 w 2506402"/>
              <a:gd name="connsiteY321" fmla="*/ 197300 h 233856"/>
              <a:gd name="connsiteX322" fmla="*/ 745089 w 2506402"/>
              <a:gd name="connsiteY322" fmla="*/ 216610 h 233856"/>
              <a:gd name="connsiteX323" fmla="*/ 728123 w 2506402"/>
              <a:gd name="connsiteY323" fmla="*/ 229335 h 233856"/>
              <a:gd name="connsiteX324" fmla="*/ 705966 w 2506402"/>
              <a:gd name="connsiteY324" fmla="*/ 233856 h 233856"/>
              <a:gd name="connsiteX325" fmla="*/ 683754 w 2506402"/>
              <a:gd name="connsiteY325" fmla="*/ 229335 h 233856"/>
              <a:gd name="connsiteX326" fmla="*/ 666731 w 2506402"/>
              <a:gd name="connsiteY326" fmla="*/ 216610 h 233856"/>
              <a:gd name="connsiteX327" fmla="*/ 655793 w 2506402"/>
              <a:gd name="connsiteY327" fmla="*/ 197300 h 233856"/>
              <a:gd name="connsiteX328" fmla="*/ 651942 w 2506402"/>
              <a:gd name="connsiteY328" fmla="*/ 173022 h 233856"/>
              <a:gd name="connsiteX329" fmla="*/ 651942 w 2506402"/>
              <a:gd name="connsiteY329" fmla="*/ 169450 h 233856"/>
              <a:gd name="connsiteX330" fmla="*/ 655793 w 2506402"/>
              <a:gd name="connsiteY330" fmla="*/ 145117 h 233856"/>
              <a:gd name="connsiteX331" fmla="*/ 666676 w 2506402"/>
              <a:gd name="connsiteY331" fmla="*/ 125806 h 233856"/>
              <a:gd name="connsiteX332" fmla="*/ 683642 w 2506402"/>
              <a:gd name="connsiteY332" fmla="*/ 113137 h 233856"/>
              <a:gd name="connsiteX333" fmla="*/ 705743 w 2506402"/>
              <a:gd name="connsiteY333" fmla="*/ 108617 h 233856"/>
              <a:gd name="connsiteX334" fmla="*/ 510964 w 2506402"/>
              <a:gd name="connsiteY334" fmla="*/ 108617 h 233856"/>
              <a:gd name="connsiteX335" fmla="*/ 526926 w 2506402"/>
              <a:gd name="connsiteY335" fmla="*/ 111017 h 233856"/>
              <a:gd name="connsiteX336" fmla="*/ 539204 w 2506402"/>
              <a:gd name="connsiteY336" fmla="*/ 118495 h 233856"/>
              <a:gd name="connsiteX337" fmla="*/ 547074 w 2506402"/>
              <a:gd name="connsiteY337" fmla="*/ 131666 h 233856"/>
              <a:gd name="connsiteX338" fmla="*/ 547265 w 2506402"/>
              <a:gd name="connsiteY338" fmla="*/ 133032 h 233856"/>
              <a:gd name="connsiteX339" fmla="*/ 554496 w 2506402"/>
              <a:gd name="connsiteY339" fmla="*/ 122290 h 233856"/>
              <a:gd name="connsiteX340" fmla="*/ 569175 w 2506402"/>
              <a:gd name="connsiteY340" fmla="*/ 112300 h 233856"/>
              <a:gd name="connsiteX341" fmla="*/ 588429 w 2506402"/>
              <a:gd name="connsiteY341" fmla="*/ 108617 h 233856"/>
              <a:gd name="connsiteX342" fmla="*/ 605172 w 2506402"/>
              <a:gd name="connsiteY342" fmla="*/ 111128 h 233856"/>
              <a:gd name="connsiteX343" fmla="*/ 617618 w 2506402"/>
              <a:gd name="connsiteY343" fmla="*/ 118997 h 233856"/>
              <a:gd name="connsiteX344" fmla="*/ 625376 w 2506402"/>
              <a:gd name="connsiteY344" fmla="*/ 132727 h 233856"/>
              <a:gd name="connsiteX345" fmla="*/ 628055 w 2506402"/>
              <a:gd name="connsiteY345" fmla="*/ 152819 h 233856"/>
              <a:gd name="connsiteX346" fmla="*/ 628055 w 2506402"/>
              <a:gd name="connsiteY346" fmla="*/ 231623 h 233856"/>
              <a:gd name="connsiteX347" fmla="*/ 614660 w 2506402"/>
              <a:gd name="connsiteY347" fmla="*/ 231623 h 233856"/>
              <a:gd name="connsiteX348" fmla="*/ 614660 w 2506402"/>
              <a:gd name="connsiteY348" fmla="*/ 152707 h 233856"/>
              <a:gd name="connsiteX349" fmla="*/ 610921 w 2506402"/>
              <a:gd name="connsiteY349" fmla="*/ 132894 h 233856"/>
              <a:gd name="connsiteX350" fmla="*/ 600596 w 2506402"/>
              <a:gd name="connsiteY350" fmla="*/ 123016 h 233856"/>
              <a:gd name="connsiteX351" fmla="*/ 585192 w 2506402"/>
              <a:gd name="connsiteY351" fmla="*/ 120225 h 233856"/>
              <a:gd name="connsiteX352" fmla="*/ 569900 w 2506402"/>
              <a:gd name="connsiteY352" fmla="*/ 123406 h 233856"/>
              <a:gd name="connsiteX353" fmla="*/ 558905 w 2506402"/>
              <a:gd name="connsiteY353" fmla="*/ 131443 h 233856"/>
              <a:gd name="connsiteX354" fmla="*/ 552208 w 2506402"/>
              <a:gd name="connsiteY354" fmla="*/ 142103 h 233856"/>
              <a:gd name="connsiteX355" fmla="*/ 549808 w 2506402"/>
              <a:gd name="connsiteY355" fmla="*/ 152769 h 233856"/>
              <a:gd name="connsiteX356" fmla="*/ 549808 w 2506402"/>
              <a:gd name="connsiteY356" fmla="*/ 231623 h 233856"/>
              <a:gd name="connsiteX357" fmla="*/ 536525 w 2506402"/>
              <a:gd name="connsiteY357" fmla="*/ 231623 h 233856"/>
              <a:gd name="connsiteX358" fmla="*/ 536525 w 2506402"/>
              <a:gd name="connsiteY358" fmla="*/ 151702 h 233856"/>
              <a:gd name="connsiteX359" fmla="*/ 532786 w 2506402"/>
              <a:gd name="connsiteY359" fmla="*/ 132838 h 233856"/>
              <a:gd name="connsiteX360" fmla="*/ 522405 w 2506402"/>
              <a:gd name="connsiteY360" fmla="*/ 123127 h 233856"/>
              <a:gd name="connsiteX361" fmla="*/ 507057 w 2506402"/>
              <a:gd name="connsiteY361" fmla="*/ 120225 h 233856"/>
              <a:gd name="connsiteX362" fmla="*/ 489700 w 2506402"/>
              <a:gd name="connsiteY362" fmla="*/ 124411 h 233856"/>
              <a:gd name="connsiteX363" fmla="*/ 478203 w 2506402"/>
              <a:gd name="connsiteY363" fmla="*/ 135238 h 233856"/>
              <a:gd name="connsiteX364" fmla="*/ 472008 w 2506402"/>
              <a:gd name="connsiteY364" fmla="*/ 148803 h 233856"/>
              <a:gd name="connsiteX365" fmla="*/ 472008 w 2506402"/>
              <a:gd name="connsiteY365" fmla="*/ 231623 h 233856"/>
              <a:gd name="connsiteX366" fmla="*/ 458502 w 2506402"/>
              <a:gd name="connsiteY366" fmla="*/ 231623 h 233856"/>
              <a:gd name="connsiteX367" fmla="*/ 458502 w 2506402"/>
              <a:gd name="connsiteY367" fmla="*/ 110849 h 233856"/>
              <a:gd name="connsiteX368" fmla="*/ 471450 w 2506402"/>
              <a:gd name="connsiteY368" fmla="*/ 110849 h 233856"/>
              <a:gd name="connsiteX369" fmla="*/ 471924 w 2506402"/>
              <a:gd name="connsiteY369" fmla="*/ 131962 h 233856"/>
              <a:gd name="connsiteX370" fmla="*/ 476641 w 2506402"/>
              <a:gd name="connsiteY370" fmla="*/ 123797 h 233856"/>
              <a:gd name="connsiteX371" fmla="*/ 491375 w 2506402"/>
              <a:gd name="connsiteY371" fmla="*/ 112635 h 233856"/>
              <a:gd name="connsiteX372" fmla="*/ 510964 w 2506402"/>
              <a:gd name="connsiteY372" fmla="*/ 108617 h 233856"/>
              <a:gd name="connsiteX373" fmla="*/ 430411 w 2506402"/>
              <a:gd name="connsiteY373" fmla="*/ 108617 h 233856"/>
              <a:gd name="connsiteX374" fmla="*/ 435378 w 2506402"/>
              <a:gd name="connsiteY374" fmla="*/ 109007 h 233856"/>
              <a:gd name="connsiteX375" fmla="*/ 439229 w 2506402"/>
              <a:gd name="connsiteY375" fmla="*/ 109956 h 233856"/>
              <a:gd name="connsiteX376" fmla="*/ 438783 w 2506402"/>
              <a:gd name="connsiteY376" fmla="*/ 122234 h 233856"/>
              <a:gd name="connsiteX377" fmla="*/ 434541 w 2506402"/>
              <a:gd name="connsiteY377" fmla="*/ 121676 h 233856"/>
              <a:gd name="connsiteX378" fmla="*/ 429853 w 2506402"/>
              <a:gd name="connsiteY378" fmla="*/ 121453 h 233856"/>
              <a:gd name="connsiteX379" fmla="*/ 414672 w 2506402"/>
              <a:gd name="connsiteY379" fmla="*/ 124634 h 233856"/>
              <a:gd name="connsiteX380" fmla="*/ 403678 w 2506402"/>
              <a:gd name="connsiteY380" fmla="*/ 133452 h 233856"/>
              <a:gd name="connsiteX381" fmla="*/ 396925 w 2506402"/>
              <a:gd name="connsiteY381" fmla="*/ 146568 h 233856"/>
              <a:gd name="connsiteX382" fmla="*/ 396366 w 2506402"/>
              <a:gd name="connsiteY382" fmla="*/ 149940 h 233856"/>
              <a:gd name="connsiteX383" fmla="*/ 396366 w 2506402"/>
              <a:gd name="connsiteY383" fmla="*/ 231623 h 233856"/>
              <a:gd name="connsiteX384" fmla="*/ 383084 w 2506402"/>
              <a:gd name="connsiteY384" fmla="*/ 231623 h 233856"/>
              <a:gd name="connsiteX385" fmla="*/ 383084 w 2506402"/>
              <a:gd name="connsiteY385" fmla="*/ 110849 h 233856"/>
              <a:gd name="connsiteX386" fmla="*/ 396143 w 2506402"/>
              <a:gd name="connsiteY386" fmla="*/ 110849 h 233856"/>
              <a:gd name="connsiteX387" fmla="*/ 396366 w 2506402"/>
              <a:gd name="connsiteY387" fmla="*/ 130829 h 233856"/>
              <a:gd name="connsiteX388" fmla="*/ 396366 w 2506402"/>
              <a:gd name="connsiteY388" fmla="*/ 131655 h 233856"/>
              <a:gd name="connsiteX389" fmla="*/ 399269 w 2506402"/>
              <a:gd name="connsiteY389" fmla="*/ 124746 h 233856"/>
              <a:gd name="connsiteX390" fmla="*/ 412049 w 2506402"/>
              <a:gd name="connsiteY390" fmla="*/ 112858 h 233856"/>
              <a:gd name="connsiteX391" fmla="*/ 430411 w 2506402"/>
              <a:gd name="connsiteY391" fmla="*/ 108617 h 233856"/>
              <a:gd name="connsiteX392" fmla="*/ 313097 w 2506402"/>
              <a:gd name="connsiteY392" fmla="*/ 108617 h 233856"/>
              <a:gd name="connsiteX393" fmla="*/ 333468 w 2506402"/>
              <a:gd name="connsiteY393" fmla="*/ 112691 h 233856"/>
              <a:gd name="connsiteX394" fmla="*/ 348481 w 2506402"/>
              <a:gd name="connsiteY394" fmla="*/ 124188 h 233856"/>
              <a:gd name="connsiteX395" fmla="*/ 357746 w 2506402"/>
              <a:gd name="connsiteY395" fmla="*/ 141712 h 233856"/>
              <a:gd name="connsiteX396" fmla="*/ 360871 w 2506402"/>
              <a:gd name="connsiteY396" fmla="*/ 163981 h 233856"/>
              <a:gd name="connsiteX397" fmla="*/ 360871 w 2506402"/>
              <a:gd name="connsiteY397" fmla="*/ 172129 h 233856"/>
              <a:gd name="connsiteX398" fmla="*/ 274700 w 2506402"/>
              <a:gd name="connsiteY398" fmla="*/ 172129 h 233856"/>
              <a:gd name="connsiteX399" fmla="*/ 274700 w 2506402"/>
              <a:gd name="connsiteY399" fmla="*/ 174585 h 233856"/>
              <a:gd name="connsiteX400" fmla="*/ 277713 w 2506402"/>
              <a:gd name="connsiteY400" fmla="*/ 193225 h 233856"/>
              <a:gd name="connsiteX401" fmla="*/ 286197 w 2506402"/>
              <a:gd name="connsiteY401" fmla="*/ 208462 h 233856"/>
              <a:gd name="connsiteX402" fmla="*/ 299256 w 2506402"/>
              <a:gd name="connsiteY402" fmla="*/ 218731 h 233856"/>
              <a:gd name="connsiteX403" fmla="*/ 316111 w 2506402"/>
              <a:gd name="connsiteY403" fmla="*/ 222470 h 233856"/>
              <a:gd name="connsiteX404" fmla="*/ 335031 w 2506402"/>
              <a:gd name="connsiteY404" fmla="*/ 218508 h 233856"/>
              <a:gd name="connsiteX405" fmla="*/ 349932 w 2506402"/>
              <a:gd name="connsiteY405" fmla="*/ 205950 h 233856"/>
              <a:gd name="connsiteX406" fmla="*/ 358304 w 2506402"/>
              <a:gd name="connsiteY406" fmla="*/ 212424 h 233856"/>
              <a:gd name="connsiteX407" fmla="*/ 348481 w 2506402"/>
              <a:gd name="connsiteY407" fmla="*/ 223084 h 233856"/>
              <a:gd name="connsiteX408" fmla="*/ 334528 w 2506402"/>
              <a:gd name="connsiteY408" fmla="*/ 230898 h 233856"/>
              <a:gd name="connsiteX409" fmla="*/ 315553 w 2506402"/>
              <a:gd name="connsiteY409" fmla="*/ 233856 h 233856"/>
              <a:gd name="connsiteX410" fmla="*/ 293787 w 2506402"/>
              <a:gd name="connsiteY410" fmla="*/ 229502 h 233856"/>
              <a:gd name="connsiteX411" fmla="*/ 276597 w 2506402"/>
              <a:gd name="connsiteY411" fmla="*/ 217224 h 233856"/>
              <a:gd name="connsiteX412" fmla="*/ 265323 w 2506402"/>
              <a:gd name="connsiteY412" fmla="*/ 198416 h 233856"/>
              <a:gd name="connsiteX413" fmla="*/ 261305 w 2506402"/>
              <a:gd name="connsiteY413" fmla="*/ 174585 h 233856"/>
              <a:gd name="connsiteX414" fmla="*/ 261305 w 2506402"/>
              <a:gd name="connsiteY414" fmla="*/ 169785 h 233856"/>
              <a:gd name="connsiteX415" fmla="*/ 265491 w 2506402"/>
              <a:gd name="connsiteY415" fmla="*/ 144559 h 233856"/>
              <a:gd name="connsiteX416" fmla="*/ 276876 w 2506402"/>
              <a:gd name="connsiteY416" fmla="*/ 125192 h 233856"/>
              <a:gd name="connsiteX417" fmla="*/ 293396 w 2506402"/>
              <a:gd name="connsiteY417" fmla="*/ 112858 h 233856"/>
              <a:gd name="connsiteX418" fmla="*/ 313097 w 2506402"/>
              <a:gd name="connsiteY418" fmla="*/ 108617 h 233856"/>
              <a:gd name="connsiteX419" fmla="*/ 1647751 w 2506402"/>
              <a:gd name="connsiteY419" fmla="*/ 79818 h 233856"/>
              <a:gd name="connsiteX420" fmla="*/ 1661145 w 2506402"/>
              <a:gd name="connsiteY420" fmla="*/ 79818 h 233856"/>
              <a:gd name="connsiteX421" fmla="*/ 1661145 w 2506402"/>
              <a:gd name="connsiteY421" fmla="*/ 110849 h 233856"/>
              <a:gd name="connsiteX422" fmla="*/ 1686148 w 2506402"/>
              <a:gd name="connsiteY422" fmla="*/ 110849 h 233856"/>
              <a:gd name="connsiteX423" fmla="*/ 1686148 w 2506402"/>
              <a:gd name="connsiteY423" fmla="*/ 121788 h 233856"/>
              <a:gd name="connsiteX424" fmla="*/ 1661145 w 2506402"/>
              <a:gd name="connsiteY424" fmla="*/ 121788 h 233856"/>
              <a:gd name="connsiteX425" fmla="*/ 1661145 w 2506402"/>
              <a:gd name="connsiteY425" fmla="*/ 202155 h 233856"/>
              <a:gd name="connsiteX426" fmla="*/ 1663322 w 2506402"/>
              <a:gd name="connsiteY426" fmla="*/ 214824 h 233856"/>
              <a:gd name="connsiteX427" fmla="*/ 1669126 w 2506402"/>
              <a:gd name="connsiteY427" fmla="*/ 220517 h 233856"/>
              <a:gd name="connsiteX428" fmla="*/ 1676884 w 2506402"/>
              <a:gd name="connsiteY428" fmla="*/ 221912 h 233856"/>
              <a:gd name="connsiteX429" fmla="*/ 1682632 w 2506402"/>
              <a:gd name="connsiteY429" fmla="*/ 221521 h 233856"/>
              <a:gd name="connsiteX430" fmla="*/ 1687711 w 2506402"/>
              <a:gd name="connsiteY430" fmla="*/ 220796 h 233856"/>
              <a:gd name="connsiteX431" fmla="*/ 1688269 w 2506402"/>
              <a:gd name="connsiteY431" fmla="*/ 232070 h 233856"/>
              <a:gd name="connsiteX432" fmla="*/ 1681851 w 2506402"/>
              <a:gd name="connsiteY432" fmla="*/ 233353 h 233856"/>
              <a:gd name="connsiteX433" fmla="*/ 1673982 w 2506402"/>
              <a:gd name="connsiteY433" fmla="*/ 233856 h 233856"/>
              <a:gd name="connsiteX434" fmla="*/ 1660364 w 2506402"/>
              <a:gd name="connsiteY434" fmla="*/ 230953 h 233856"/>
              <a:gd name="connsiteX435" fmla="*/ 1651099 w 2506402"/>
              <a:gd name="connsiteY435" fmla="*/ 221131 h 233856"/>
              <a:gd name="connsiteX436" fmla="*/ 1647751 w 2506402"/>
              <a:gd name="connsiteY436" fmla="*/ 202155 h 233856"/>
              <a:gd name="connsiteX437" fmla="*/ 1647751 w 2506402"/>
              <a:gd name="connsiteY437" fmla="*/ 121788 h 233856"/>
              <a:gd name="connsiteX438" fmla="*/ 1625538 w 2506402"/>
              <a:gd name="connsiteY438" fmla="*/ 121788 h 233856"/>
              <a:gd name="connsiteX439" fmla="*/ 1625538 w 2506402"/>
              <a:gd name="connsiteY439" fmla="*/ 110849 h 233856"/>
              <a:gd name="connsiteX440" fmla="*/ 1647751 w 2506402"/>
              <a:gd name="connsiteY440" fmla="*/ 110849 h 233856"/>
              <a:gd name="connsiteX441" fmla="*/ 1647751 w 2506402"/>
              <a:gd name="connsiteY441" fmla="*/ 79818 h 233856"/>
              <a:gd name="connsiteX442" fmla="*/ 971476 w 2506402"/>
              <a:gd name="connsiteY442" fmla="*/ 79818 h 233856"/>
              <a:gd name="connsiteX443" fmla="*/ 984870 w 2506402"/>
              <a:gd name="connsiteY443" fmla="*/ 79818 h 233856"/>
              <a:gd name="connsiteX444" fmla="*/ 984870 w 2506402"/>
              <a:gd name="connsiteY444" fmla="*/ 110849 h 233856"/>
              <a:gd name="connsiteX445" fmla="*/ 1009873 w 2506402"/>
              <a:gd name="connsiteY445" fmla="*/ 110849 h 233856"/>
              <a:gd name="connsiteX446" fmla="*/ 1009873 w 2506402"/>
              <a:gd name="connsiteY446" fmla="*/ 121788 h 233856"/>
              <a:gd name="connsiteX447" fmla="*/ 984870 w 2506402"/>
              <a:gd name="connsiteY447" fmla="*/ 121788 h 233856"/>
              <a:gd name="connsiteX448" fmla="*/ 984870 w 2506402"/>
              <a:gd name="connsiteY448" fmla="*/ 202155 h 233856"/>
              <a:gd name="connsiteX449" fmla="*/ 987047 w 2506402"/>
              <a:gd name="connsiteY449" fmla="*/ 214824 h 233856"/>
              <a:gd name="connsiteX450" fmla="*/ 992851 w 2506402"/>
              <a:gd name="connsiteY450" fmla="*/ 220517 h 233856"/>
              <a:gd name="connsiteX451" fmla="*/ 1000609 w 2506402"/>
              <a:gd name="connsiteY451" fmla="*/ 221912 h 233856"/>
              <a:gd name="connsiteX452" fmla="*/ 1006357 w 2506402"/>
              <a:gd name="connsiteY452" fmla="*/ 221521 h 233856"/>
              <a:gd name="connsiteX453" fmla="*/ 1011436 w 2506402"/>
              <a:gd name="connsiteY453" fmla="*/ 220796 h 233856"/>
              <a:gd name="connsiteX454" fmla="*/ 1011994 w 2506402"/>
              <a:gd name="connsiteY454" fmla="*/ 232070 h 233856"/>
              <a:gd name="connsiteX455" fmla="*/ 1005576 w 2506402"/>
              <a:gd name="connsiteY455" fmla="*/ 233353 h 233856"/>
              <a:gd name="connsiteX456" fmla="*/ 997707 w 2506402"/>
              <a:gd name="connsiteY456" fmla="*/ 233856 h 233856"/>
              <a:gd name="connsiteX457" fmla="*/ 984089 w 2506402"/>
              <a:gd name="connsiteY457" fmla="*/ 230953 h 233856"/>
              <a:gd name="connsiteX458" fmla="*/ 974824 w 2506402"/>
              <a:gd name="connsiteY458" fmla="*/ 221131 h 233856"/>
              <a:gd name="connsiteX459" fmla="*/ 971476 w 2506402"/>
              <a:gd name="connsiteY459" fmla="*/ 202155 h 233856"/>
              <a:gd name="connsiteX460" fmla="*/ 971476 w 2506402"/>
              <a:gd name="connsiteY460" fmla="*/ 121788 h 233856"/>
              <a:gd name="connsiteX461" fmla="*/ 949263 w 2506402"/>
              <a:gd name="connsiteY461" fmla="*/ 121788 h 233856"/>
              <a:gd name="connsiteX462" fmla="*/ 949263 w 2506402"/>
              <a:gd name="connsiteY462" fmla="*/ 110849 h 233856"/>
              <a:gd name="connsiteX463" fmla="*/ 971476 w 2506402"/>
              <a:gd name="connsiteY463" fmla="*/ 110849 h 233856"/>
              <a:gd name="connsiteX464" fmla="*/ 971476 w 2506402"/>
              <a:gd name="connsiteY464" fmla="*/ 79818 h 233856"/>
              <a:gd name="connsiteX465" fmla="*/ 0 w 2506402"/>
              <a:gd name="connsiteY465" fmla="*/ 69103 h 233856"/>
              <a:gd name="connsiteX466" fmla="*/ 55587 w 2506402"/>
              <a:gd name="connsiteY466" fmla="*/ 69103 h 233856"/>
              <a:gd name="connsiteX467" fmla="*/ 69205 w 2506402"/>
              <a:gd name="connsiteY467" fmla="*/ 69103 h 233856"/>
              <a:gd name="connsiteX468" fmla="*/ 124904 w 2506402"/>
              <a:gd name="connsiteY468" fmla="*/ 69103 h 233856"/>
              <a:gd name="connsiteX469" fmla="*/ 124904 w 2506402"/>
              <a:gd name="connsiteY469" fmla="*/ 80935 h 233856"/>
              <a:gd name="connsiteX470" fmla="*/ 69205 w 2506402"/>
              <a:gd name="connsiteY470" fmla="*/ 80935 h 233856"/>
              <a:gd name="connsiteX471" fmla="*/ 69205 w 2506402"/>
              <a:gd name="connsiteY471" fmla="*/ 231623 h 233856"/>
              <a:gd name="connsiteX472" fmla="*/ 55587 w 2506402"/>
              <a:gd name="connsiteY472" fmla="*/ 231623 h 233856"/>
              <a:gd name="connsiteX473" fmla="*/ 55587 w 2506402"/>
              <a:gd name="connsiteY473" fmla="*/ 80935 h 233856"/>
              <a:gd name="connsiteX474" fmla="*/ 0 w 2506402"/>
              <a:gd name="connsiteY474" fmla="*/ 80935 h 233856"/>
              <a:gd name="connsiteX475" fmla="*/ 0 w 2506402"/>
              <a:gd name="connsiteY475" fmla="*/ 69103 h 233856"/>
              <a:gd name="connsiteX476" fmla="*/ 1924980 w 2506402"/>
              <a:gd name="connsiteY476" fmla="*/ 66870 h 233856"/>
              <a:gd name="connsiteX477" fmla="*/ 1931733 w 2506402"/>
              <a:gd name="connsiteY477" fmla="*/ 69493 h 233856"/>
              <a:gd name="connsiteX478" fmla="*/ 1934245 w 2506402"/>
              <a:gd name="connsiteY478" fmla="*/ 76023 h 233856"/>
              <a:gd name="connsiteX479" fmla="*/ 1931733 w 2506402"/>
              <a:gd name="connsiteY479" fmla="*/ 82218 h 233856"/>
              <a:gd name="connsiteX480" fmla="*/ 1924980 w 2506402"/>
              <a:gd name="connsiteY480" fmla="*/ 84841 h 233856"/>
              <a:gd name="connsiteX481" fmla="*/ 1918227 w 2506402"/>
              <a:gd name="connsiteY481" fmla="*/ 82218 h 233856"/>
              <a:gd name="connsiteX482" fmla="*/ 1915827 w 2506402"/>
              <a:gd name="connsiteY482" fmla="*/ 76023 h 233856"/>
              <a:gd name="connsiteX483" fmla="*/ 1918227 w 2506402"/>
              <a:gd name="connsiteY483" fmla="*/ 69493 h 233856"/>
              <a:gd name="connsiteX484" fmla="*/ 1924980 w 2506402"/>
              <a:gd name="connsiteY484" fmla="*/ 66870 h 233856"/>
              <a:gd name="connsiteX485" fmla="*/ 1289521 w 2506402"/>
              <a:gd name="connsiteY485" fmla="*/ 60173 h 233856"/>
              <a:gd name="connsiteX486" fmla="*/ 1302916 w 2506402"/>
              <a:gd name="connsiteY486" fmla="*/ 60173 h 233856"/>
              <a:gd name="connsiteX487" fmla="*/ 1302916 w 2506402"/>
              <a:gd name="connsiteY487" fmla="*/ 231623 h 233856"/>
              <a:gd name="connsiteX488" fmla="*/ 1289521 w 2506402"/>
              <a:gd name="connsiteY488" fmla="*/ 231623 h 233856"/>
              <a:gd name="connsiteX489" fmla="*/ 1289521 w 2506402"/>
              <a:gd name="connsiteY489" fmla="*/ 60173 h 233856"/>
              <a:gd name="connsiteX490" fmla="*/ 1163911 w 2506402"/>
              <a:gd name="connsiteY490" fmla="*/ 60173 h 233856"/>
              <a:gd name="connsiteX491" fmla="*/ 1177305 w 2506402"/>
              <a:gd name="connsiteY491" fmla="*/ 60173 h 233856"/>
              <a:gd name="connsiteX492" fmla="*/ 1177305 w 2506402"/>
              <a:gd name="connsiteY492" fmla="*/ 129848 h 233856"/>
              <a:gd name="connsiteX493" fmla="*/ 1182161 w 2506402"/>
              <a:gd name="connsiteY493" fmla="*/ 122011 h 233856"/>
              <a:gd name="connsiteX494" fmla="*/ 1196225 w 2506402"/>
              <a:gd name="connsiteY494" fmla="*/ 112077 h 233856"/>
              <a:gd name="connsiteX495" fmla="*/ 1215033 w 2506402"/>
              <a:gd name="connsiteY495" fmla="*/ 108617 h 233856"/>
              <a:gd name="connsiteX496" fmla="*/ 1234734 w 2506402"/>
              <a:gd name="connsiteY496" fmla="*/ 112914 h 233856"/>
              <a:gd name="connsiteX497" fmla="*/ 1249301 w 2506402"/>
              <a:gd name="connsiteY497" fmla="*/ 125304 h 233856"/>
              <a:gd name="connsiteX498" fmla="*/ 1258286 w 2506402"/>
              <a:gd name="connsiteY498" fmla="*/ 144726 h 233856"/>
              <a:gd name="connsiteX499" fmla="*/ 1261356 w 2506402"/>
              <a:gd name="connsiteY499" fmla="*/ 170120 h 233856"/>
              <a:gd name="connsiteX500" fmla="*/ 1261356 w 2506402"/>
              <a:gd name="connsiteY500" fmla="*/ 172464 h 233856"/>
              <a:gd name="connsiteX501" fmla="*/ 1258286 w 2506402"/>
              <a:gd name="connsiteY501" fmla="*/ 197188 h 233856"/>
              <a:gd name="connsiteX502" fmla="*/ 1249301 w 2506402"/>
              <a:gd name="connsiteY502" fmla="*/ 216610 h 233856"/>
              <a:gd name="connsiteX503" fmla="*/ 1234790 w 2506402"/>
              <a:gd name="connsiteY503" fmla="*/ 229335 h 233856"/>
              <a:gd name="connsiteX504" fmla="*/ 1215256 w 2506402"/>
              <a:gd name="connsiteY504" fmla="*/ 233856 h 233856"/>
              <a:gd name="connsiteX505" fmla="*/ 1196057 w 2506402"/>
              <a:gd name="connsiteY505" fmla="*/ 230395 h 233856"/>
              <a:gd name="connsiteX506" fmla="*/ 1181770 w 2506402"/>
              <a:gd name="connsiteY506" fmla="*/ 220684 h 233856"/>
              <a:gd name="connsiteX507" fmla="*/ 1177105 w 2506402"/>
              <a:gd name="connsiteY507" fmla="*/ 213428 h 233856"/>
              <a:gd name="connsiteX508" fmla="*/ 1176412 w 2506402"/>
              <a:gd name="connsiteY508" fmla="*/ 231623 h 233856"/>
              <a:gd name="connsiteX509" fmla="*/ 1163911 w 2506402"/>
              <a:gd name="connsiteY509" fmla="*/ 231623 h 233856"/>
              <a:gd name="connsiteX510" fmla="*/ 1163911 w 2506402"/>
              <a:gd name="connsiteY510" fmla="*/ 60173 h 233856"/>
              <a:gd name="connsiteX511" fmla="*/ 144959 w 2506402"/>
              <a:gd name="connsiteY511" fmla="*/ 60173 h 233856"/>
              <a:gd name="connsiteX512" fmla="*/ 158241 w 2506402"/>
              <a:gd name="connsiteY512" fmla="*/ 60173 h 233856"/>
              <a:gd name="connsiteX513" fmla="*/ 158241 w 2506402"/>
              <a:gd name="connsiteY513" fmla="*/ 132749 h 233856"/>
              <a:gd name="connsiteX514" fmla="*/ 163655 w 2506402"/>
              <a:gd name="connsiteY514" fmla="*/ 123797 h 233856"/>
              <a:gd name="connsiteX515" fmla="*/ 178557 w 2506402"/>
              <a:gd name="connsiteY515" fmla="*/ 112635 h 233856"/>
              <a:gd name="connsiteX516" fmla="*/ 197532 w 2506402"/>
              <a:gd name="connsiteY516" fmla="*/ 108617 h 233856"/>
              <a:gd name="connsiteX517" fmla="*/ 213717 w 2506402"/>
              <a:gd name="connsiteY517" fmla="*/ 111072 h 233856"/>
              <a:gd name="connsiteX518" fmla="*/ 225828 w 2506402"/>
              <a:gd name="connsiteY518" fmla="*/ 118830 h 233856"/>
              <a:gd name="connsiteX519" fmla="*/ 233418 w 2506402"/>
              <a:gd name="connsiteY519" fmla="*/ 132559 h 233856"/>
              <a:gd name="connsiteX520" fmla="*/ 236041 w 2506402"/>
              <a:gd name="connsiteY520" fmla="*/ 152930 h 233856"/>
              <a:gd name="connsiteX521" fmla="*/ 236041 w 2506402"/>
              <a:gd name="connsiteY521" fmla="*/ 231623 h 233856"/>
              <a:gd name="connsiteX522" fmla="*/ 222647 w 2506402"/>
              <a:gd name="connsiteY522" fmla="*/ 231623 h 233856"/>
              <a:gd name="connsiteX523" fmla="*/ 222647 w 2506402"/>
              <a:gd name="connsiteY523" fmla="*/ 152819 h 233856"/>
              <a:gd name="connsiteX524" fmla="*/ 219187 w 2506402"/>
              <a:gd name="connsiteY524" fmla="*/ 133341 h 233856"/>
              <a:gd name="connsiteX525" fmla="*/ 209364 w 2506402"/>
              <a:gd name="connsiteY525" fmla="*/ 123239 h 233856"/>
              <a:gd name="connsiteX526" fmla="*/ 194295 w 2506402"/>
              <a:gd name="connsiteY526" fmla="*/ 120225 h 233856"/>
              <a:gd name="connsiteX527" fmla="*/ 177496 w 2506402"/>
              <a:gd name="connsiteY527" fmla="*/ 124411 h 233856"/>
              <a:gd name="connsiteX528" fmla="*/ 165441 w 2506402"/>
              <a:gd name="connsiteY528" fmla="*/ 135238 h 233856"/>
              <a:gd name="connsiteX529" fmla="*/ 158241 w 2506402"/>
              <a:gd name="connsiteY529" fmla="*/ 148988 h 233856"/>
              <a:gd name="connsiteX530" fmla="*/ 158241 w 2506402"/>
              <a:gd name="connsiteY530" fmla="*/ 231623 h 233856"/>
              <a:gd name="connsiteX531" fmla="*/ 144959 w 2506402"/>
              <a:gd name="connsiteY531" fmla="*/ 231623 h 233856"/>
              <a:gd name="connsiteX532" fmla="*/ 144959 w 2506402"/>
              <a:gd name="connsiteY532" fmla="*/ 60173 h 233856"/>
              <a:gd name="connsiteX533" fmla="*/ 2282882 w 2506402"/>
              <a:gd name="connsiteY533" fmla="*/ 0 h 233856"/>
              <a:gd name="connsiteX534" fmla="*/ 2506402 w 2506402"/>
              <a:gd name="connsiteY534" fmla="*/ 223520 h 233856"/>
              <a:gd name="connsiteX535" fmla="*/ 2282882 w 2506402"/>
              <a:gd name="connsiteY535" fmla="*/ 223520 h 233856"/>
              <a:gd name="connsiteX536" fmla="*/ 2282882 w 2506402"/>
              <a:gd name="connsiteY536" fmla="*/ 0 h 233856"/>
              <a:gd name="connsiteX0" fmla="*/ 1843460 w 2282882"/>
              <a:gd name="connsiteY0" fmla="*/ 171571 h 233856"/>
              <a:gd name="connsiteX1" fmla="*/ 1825098 w 2282882"/>
              <a:gd name="connsiteY1" fmla="*/ 173413 h 233856"/>
              <a:gd name="connsiteX2" fmla="*/ 1811424 w 2282882"/>
              <a:gd name="connsiteY2" fmla="*/ 178715 h 233856"/>
              <a:gd name="connsiteX3" fmla="*/ 1802885 w 2282882"/>
              <a:gd name="connsiteY3" fmla="*/ 187142 h 233856"/>
              <a:gd name="connsiteX4" fmla="*/ 1799928 w 2282882"/>
              <a:gd name="connsiteY4" fmla="*/ 198360 h 233856"/>
              <a:gd name="connsiteX5" fmla="*/ 1803165 w 2282882"/>
              <a:gd name="connsiteY5" fmla="*/ 210192 h 233856"/>
              <a:gd name="connsiteX6" fmla="*/ 1812541 w 2282882"/>
              <a:gd name="connsiteY6" fmla="*/ 218675 h 233856"/>
              <a:gd name="connsiteX7" fmla="*/ 1827051 w 2282882"/>
              <a:gd name="connsiteY7" fmla="*/ 221800 h 233856"/>
              <a:gd name="connsiteX8" fmla="*/ 1846641 w 2282882"/>
              <a:gd name="connsiteY8" fmla="*/ 217726 h 233856"/>
              <a:gd name="connsiteX9" fmla="*/ 1860761 w 2282882"/>
              <a:gd name="connsiteY9" fmla="*/ 206955 h 233856"/>
              <a:gd name="connsiteX10" fmla="*/ 1866230 w 2282882"/>
              <a:gd name="connsiteY10" fmla="*/ 196261 h 233856"/>
              <a:gd name="connsiteX11" fmla="*/ 1866230 w 2282882"/>
              <a:gd name="connsiteY11" fmla="*/ 171571 h 233856"/>
              <a:gd name="connsiteX12" fmla="*/ 1843460 w 2282882"/>
              <a:gd name="connsiteY12" fmla="*/ 171571 h 233856"/>
              <a:gd name="connsiteX13" fmla="*/ 1090985 w 2282882"/>
              <a:gd name="connsiteY13" fmla="*/ 171571 h 233856"/>
              <a:gd name="connsiteX14" fmla="*/ 1072623 w 2282882"/>
              <a:gd name="connsiteY14" fmla="*/ 173413 h 233856"/>
              <a:gd name="connsiteX15" fmla="*/ 1058949 w 2282882"/>
              <a:gd name="connsiteY15" fmla="*/ 178715 h 233856"/>
              <a:gd name="connsiteX16" fmla="*/ 1050410 w 2282882"/>
              <a:gd name="connsiteY16" fmla="*/ 187142 h 233856"/>
              <a:gd name="connsiteX17" fmla="*/ 1047452 w 2282882"/>
              <a:gd name="connsiteY17" fmla="*/ 198360 h 233856"/>
              <a:gd name="connsiteX18" fmla="*/ 1050689 w 2282882"/>
              <a:gd name="connsiteY18" fmla="*/ 210192 h 233856"/>
              <a:gd name="connsiteX19" fmla="*/ 1060066 w 2282882"/>
              <a:gd name="connsiteY19" fmla="*/ 218675 h 233856"/>
              <a:gd name="connsiteX20" fmla="*/ 1074576 w 2282882"/>
              <a:gd name="connsiteY20" fmla="*/ 221800 h 233856"/>
              <a:gd name="connsiteX21" fmla="*/ 1094166 w 2282882"/>
              <a:gd name="connsiteY21" fmla="*/ 217726 h 233856"/>
              <a:gd name="connsiteX22" fmla="*/ 1108286 w 2282882"/>
              <a:gd name="connsiteY22" fmla="*/ 206955 h 233856"/>
              <a:gd name="connsiteX23" fmla="*/ 1113755 w 2282882"/>
              <a:gd name="connsiteY23" fmla="*/ 196261 h 233856"/>
              <a:gd name="connsiteX24" fmla="*/ 1113755 w 2282882"/>
              <a:gd name="connsiteY24" fmla="*/ 171571 h 233856"/>
              <a:gd name="connsiteX25" fmla="*/ 1090985 w 2282882"/>
              <a:gd name="connsiteY25" fmla="*/ 171571 h 233856"/>
              <a:gd name="connsiteX26" fmla="*/ 771190 w 2282882"/>
              <a:gd name="connsiteY26" fmla="*/ 154158 h 233856"/>
              <a:gd name="connsiteX27" fmla="*/ 824657 w 2282882"/>
              <a:gd name="connsiteY27" fmla="*/ 154158 h 233856"/>
              <a:gd name="connsiteX28" fmla="*/ 824657 w 2282882"/>
              <a:gd name="connsiteY28" fmla="*/ 165655 h 233856"/>
              <a:gd name="connsiteX29" fmla="*/ 771190 w 2282882"/>
              <a:gd name="connsiteY29" fmla="*/ 165655 h 233856"/>
              <a:gd name="connsiteX30" fmla="*/ 771190 w 2282882"/>
              <a:gd name="connsiteY30" fmla="*/ 154158 h 233856"/>
              <a:gd name="connsiteX31" fmla="*/ 1212466 w 2282882"/>
              <a:gd name="connsiteY31" fmla="*/ 120337 h 233856"/>
              <a:gd name="connsiteX32" fmla="*/ 1196169 w 2282882"/>
              <a:gd name="connsiteY32" fmla="*/ 123518 h 233856"/>
              <a:gd name="connsiteX33" fmla="*/ 1185063 w 2282882"/>
              <a:gd name="connsiteY33" fmla="*/ 131890 h 233856"/>
              <a:gd name="connsiteX34" fmla="*/ 1178086 w 2282882"/>
              <a:gd name="connsiteY34" fmla="*/ 143219 h 233856"/>
              <a:gd name="connsiteX35" fmla="*/ 1177305 w 2282882"/>
              <a:gd name="connsiteY35" fmla="*/ 145701 h 233856"/>
              <a:gd name="connsiteX36" fmla="*/ 1177305 w 2282882"/>
              <a:gd name="connsiteY36" fmla="*/ 197105 h 233856"/>
              <a:gd name="connsiteX37" fmla="*/ 1180877 w 2282882"/>
              <a:gd name="connsiteY37" fmla="*/ 205671 h 233856"/>
              <a:gd name="connsiteX38" fmla="*/ 1193434 w 2282882"/>
              <a:gd name="connsiteY38" fmla="*/ 217503 h 233856"/>
              <a:gd name="connsiteX39" fmla="*/ 1212689 w 2282882"/>
              <a:gd name="connsiteY39" fmla="*/ 222024 h 233856"/>
              <a:gd name="connsiteX40" fmla="*/ 1228483 w 2282882"/>
              <a:gd name="connsiteY40" fmla="*/ 218284 h 233856"/>
              <a:gd name="connsiteX41" fmla="*/ 1239422 w 2282882"/>
              <a:gd name="connsiteY41" fmla="*/ 207792 h 233856"/>
              <a:gd name="connsiteX42" fmla="*/ 1245785 w 2282882"/>
              <a:gd name="connsiteY42" fmla="*/ 191998 h 233856"/>
              <a:gd name="connsiteX43" fmla="*/ 1247850 w 2282882"/>
              <a:gd name="connsiteY43" fmla="*/ 172464 h 233856"/>
              <a:gd name="connsiteX44" fmla="*/ 1247850 w 2282882"/>
              <a:gd name="connsiteY44" fmla="*/ 170120 h 233856"/>
              <a:gd name="connsiteX45" fmla="*/ 1245840 w 2282882"/>
              <a:gd name="connsiteY45" fmla="*/ 150475 h 233856"/>
              <a:gd name="connsiteX46" fmla="*/ 1239534 w 2282882"/>
              <a:gd name="connsiteY46" fmla="*/ 134680 h 233856"/>
              <a:gd name="connsiteX47" fmla="*/ 1228539 w 2282882"/>
              <a:gd name="connsiteY47" fmla="*/ 124132 h 233856"/>
              <a:gd name="connsiteX48" fmla="*/ 1212466 w 2282882"/>
              <a:gd name="connsiteY48" fmla="*/ 120337 h 233856"/>
              <a:gd name="connsiteX49" fmla="*/ 1379897 w 2282882"/>
              <a:gd name="connsiteY49" fmla="*/ 120114 h 233856"/>
              <a:gd name="connsiteX50" fmla="*/ 1364270 w 2282882"/>
              <a:gd name="connsiteY50" fmla="*/ 123686 h 233856"/>
              <a:gd name="connsiteX51" fmla="*/ 1352159 w 2282882"/>
              <a:gd name="connsiteY51" fmla="*/ 133899 h 233856"/>
              <a:gd name="connsiteX52" fmla="*/ 1344290 w 2282882"/>
              <a:gd name="connsiteY52" fmla="*/ 149637 h 233856"/>
              <a:gd name="connsiteX53" fmla="*/ 1342767 w 2282882"/>
              <a:gd name="connsiteY53" fmla="*/ 160632 h 233856"/>
              <a:gd name="connsiteX54" fmla="*/ 1414277 w 2282882"/>
              <a:gd name="connsiteY54" fmla="*/ 160632 h 233856"/>
              <a:gd name="connsiteX55" fmla="*/ 1414277 w 2282882"/>
              <a:gd name="connsiteY55" fmla="*/ 159181 h 233856"/>
              <a:gd name="connsiteX56" fmla="*/ 1410202 w 2282882"/>
              <a:gd name="connsiteY56" fmla="*/ 140150 h 233856"/>
              <a:gd name="connsiteX57" fmla="*/ 1398817 w 2282882"/>
              <a:gd name="connsiteY57" fmla="*/ 125695 h 233856"/>
              <a:gd name="connsiteX58" fmla="*/ 1379897 w 2282882"/>
              <a:gd name="connsiteY58" fmla="*/ 120114 h 233856"/>
              <a:gd name="connsiteX59" fmla="*/ 705743 w 2282882"/>
              <a:gd name="connsiteY59" fmla="*/ 120114 h 233856"/>
              <a:gd name="connsiteX60" fmla="*/ 688498 w 2282882"/>
              <a:gd name="connsiteY60" fmla="*/ 124132 h 233856"/>
              <a:gd name="connsiteX61" fmla="*/ 675773 w 2282882"/>
              <a:gd name="connsiteY61" fmla="*/ 135071 h 233856"/>
              <a:gd name="connsiteX62" fmla="*/ 667959 w 2282882"/>
              <a:gd name="connsiteY62" fmla="*/ 150809 h 233856"/>
              <a:gd name="connsiteX63" fmla="*/ 665336 w 2282882"/>
              <a:gd name="connsiteY63" fmla="*/ 169450 h 233856"/>
              <a:gd name="connsiteX64" fmla="*/ 665336 w 2282882"/>
              <a:gd name="connsiteY64" fmla="*/ 173022 h 233856"/>
              <a:gd name="connsiteX65" fmla="*/ 667959 w 2282882"/>
              <a:gd name="connsiteY65" fmla="*/ 191830 h 233856"/>
              <a:gd name="connsiteX66" fmla="*/ 675773 w 2282882"/>
              <a:gd name="connsiteY66" fmla="*/ 207569 h 233856"/>
              <a:gd name="connsiteX67" fmla="*/ 688553 w 2282882"/>
              <a:gd name="connsiteY67" fmla="*/ 218396 h 233856"/>
              <a:gd name="connsiteX68" fmla="*/ 705966 w 2282882"/>
              <a:gd name="connsiteY68" fmla="*/ 222359 h 233856"/>
              <a:gd name="connsiteX69" fmla="*/ 723323 w 2282882"/>
              <a:gd name="connsiteY69" fmla="*/ 218396 h 233856"/>
              <a:gd name="connsiteX70" fmla="*/ 735992 w 2282882"/>
              <a:gd name="connsiteY70" fmla="*/ 207569 h 233856"/>
              <a:gd name="connsiteX71" fmla="*/ 743750 w 2282882"/>
              <a:gd name="connsiteY71" fmla="*/ 191830 h 233856"/>
              <a:gd name="connsiteX72" fmla="*/ 746373 w 2282882"/>
              <a:gd name="connsiteY72" fmla="*/ 173022 h 233856"/>
              <a:gd name="connsiteX73" fmla="*/ 746373 w 2282882"/>
              <a:gd name="connsiteY73" fmla="*/ 169450 h 233856"/>
              <a:gd name="connsiteX74" fmla="*/ 743750 w 2282882"/>
              <a:gd name="connsiteY74" fmla="*/ 150809 h 233856"/>
              <a:gd name="connsiteX75" fmla="*/ 735936 w 2282882"/>
              <a:gd name="connsiteY75" fmla="*/ 135071 h 233856"/>
              <a:gd name="connsiteX76" fmla="*/ 723156 w 2282882"/>
              <a:gd name="connsiteY76" fmla="*/ 124132 h 233856"/>
              <a:gd name="connsiteX77" fmla="*/ 705743 w 2282882"/>
              <a:gd name="connsiteY77" fmla="*/ 120114 h 233856"/>
              <a:gd name="connsiteX78" fmla="*/ 313097 w 2282882"/>
              <a:gd name="connsiteY78" fmla="*/ 120114 h 233856"/>
              <a:gd name="connsiteX79" fmla="*/ 297470 w 2282882"/>
              <a:gd name="connsiteY79" fmla="*/ 123686 h 233856"/>
              <a:gd name="connsiteX80" fmla="*/ 285359 w 2282882"/>
              <a:gd name="connsiteY80" fmla="*/ 133899 h 233856"/>
              <a:gd name="connsiteX81" fmla="*/ 277490 w 2282882"/>
              <a:gd name="connsiteY81" fmla="*/ 149637 h 233856"/>
              <a:gd name="connsiteX82" fmla="*/ 275967 w 2282882"/>
              <a:gd name="connsiteY82" fmla="*/ 160632 h 233856"/>
              <a:gd name="connsiteX83" fmla="*/ 347476 w 2282882"/>
              <a:gd name="connsiteY83" fmla="*/ 160632 h 233856"/>
              <a:gd name="connsiteX84" fmla="*/ 347476 w 2282882"/>
              <a:gd name="connsiteY84" fmla="*/ 159181 h 233856"/>
              <a:gd name="connsiteX85" fmla="*/ 343402 w 2282882"/>
              <a:gd name="connsiteY85" fmla="*/ 140150 h 233856"/>
              <a:gd name="connsiteX86" fmla="*/ 332017 w 2282882"/>
              <a:gd name="connsiteY86" fmla="*/ 125695 h 233856"/>
              <a:gd name="connsiteX87" fmla="*/ 313097 w 2282882"/>
              <a:gd name="connsiteY87" fmla="*/ 120114 h 233856"/>
              <a:gd name="connsiteX88" fmla="*/ 1918171 w 2282882"/>
              <a:gd name="connsiteY88" fmla="*/ 110849 h 233856"/>
              <a:gd name="connsiteX89" fmla="*/ 1931566 w 2282882"/>
              <a:gd name="connsiteY89" fmla="*/ 110849 h 233856"/>
              <a:gd name="connsiteX90" fmla="*/ 1931566 w 2282882"/>
              <a:gd name="connsiteY90" fmla="*/ 231623 h 233856"/>
              <a:gd name="connsiteX91" fmla="*/ 1918171 w 2282882"/>
              <a:gd name="connsiteY91" fmla="*/ 231623 h 233856"/>
              <a:gd name="connsiteX92" fmla="*/ 1918171 w 2282882"/>
              <a:gd name="connsiteY92" fmla="*/ 110849 h 233856"/>
              <a:gd name="connsiteX93" fmla="*/ 2016807 w 2282882"/>
              <a:gd name="connsiteY93" fmla="*/ 108617 h 233856"/>
              <a:gd name="connsiteX94" fmla="*/ 2032992 w 2282882"/>
              <a:gd name="connsiteY94" fmla="*/ 111072 h 233856"/>
              <a:gd name="connsiteX95" fmla="*/ 2045103 w 2282882"/>
              <a:gd name="connsiteY95" fmla="*/ 118830 h 233856"/>
              <a:gd name="connsiteX96" fmla="*/ 2052693 w 2282882"/>
              <a:gd name="connsiteY96" fmla="*/ 132559 h 233856"/>
              <a:gd name="connsiteX97" fmla="*/ 2055317 w 2282882"/>
              <a:gd name="connsiteY97" fmla="*/ 152930 h 233856"/>
              <a:gd name="connsiteX98" fmla="*/ 2055317 w 2282882"/>
              <a:gd name="connsiteY98" fmla="*/ 231623 h 233856"/>
              <a:gd name="connsiteX99" fmla="*/ 2041922 w 2282882"/>
              <a:gd name="connsiteY99" fmla="*/ 231623 h 233856"/>
              <a:gd name="connsiteX100" fmla="*/ 2041922 w 2282882"/>
              <a:gd name="connsiteY100" fmla="*/ 152819 h 233856"/>
              <a:gd name="connsiteX101" fmla="*/ 2038462 w 2282882"/>
              <a:gd name="connsiteY101" fmla="*/ 133341 h 233856"/>
              <a:gd name="connsiteX102" fmla="*/ 2028639 w 2282882"/>
              <a:gd name="connsiteY102" fmla="*/ 123239 h 233856"/>
              <a:gd name="connsiteX103" fmla="*/ 2013570 w 2282882"/>
              <a:gd name="connsiteY103" fmla="*/ 120225 h 233856"/>
              <a:gd name="connsiteX104" fmla="*/ 1996771 w 2282882"/>
              <a:gd name="connsiteY104" fmla="*/ 124411 h 233856"/>
              <a:gd name="connsiteX105" fmla="*/ 1984716 w 2282882"/>
              <a:gd name="connsiteY105" fmla="*/ 135238 h 233856"/>
              <a:gd name="connsiteX106" fmla="*/ 1977517 w 2282882"/>
              <a:gd name="connsiteY106" fmla="*/ 148988 h 233856"/>
              <a:gd name="connsiteX107" fmla="*/ 1977517 w 2282882"/>
              <a:gd name="connsiteY107" fmla="*/ 231623 h 233856"/>
              <a:gd name="connsiteX108" fmla="*/ 1964234 w 2282882"/>
              <a:gd name="connsiteY108" fmla="*/ 231623 h 233856"/>
              <a:gd name="connsiteX109" fmla="*/ 1964234 w 2282882"/>
              <a:gd name="connsiteY109" fmla="*/ 110849 h 233856"/>
              <a:gd name="connsiteX110" fmla="*/ 1976959 w 2282882"/>
              <a:gd name="connsiteY110" fmla="*/ 110849 h 233856"/>
              <a:gd name="connsiteX111" fmla="*/ 1977435 w 2282882"/>
              <a:gd name="connsiteY111" fmla="*/ 132883 h 233856"/>
              <a:gd name="connsiteX112" fmla="*/ 1982930 w 2282882"/>
              <a:gd name="connsiteY112" fmla="*/ 123797 h 233856"/>
              <a:gd name="connsiteX113" fmla="*/ 1997832 w 2282882"/>
              <a:gd name="connsiteY113" fmla="*/ 112635 h 233856"/>
              <a:gd name="connsiteX114" fmla="*/ 2016807 w 2282882"/>
              <a:gd name="connsiteY114" fmla="*/ 108617 h 233856"/>
              <a:gd name="connsiteX115" fmla="*/ 1835758 w 2282882"/>
              <a:gd name="connsiteY115" fmla="*/ 108617 h 233856"/>
              <a:gd name="connsiteX116" fmla="*/ 1858473 w 2282882"/>
              <a:gd name="connsiteY116" fmla="*/ 112970 h 233856"/>
              <a:gd name="connsiteX117" fmla="*/ 1873988 w 2282882"/>
              <a:gd name="connsiteY117" fmla="*/ 126030 h 233856"/>
              <a:gd name="connsiteX118" fmla="*/ 1879625 w 2282882"/>
              <a:gd name="connsiteY118" fmla="*/ 147907 h 233856"/>
              <a:gd name="connsiteX119" fmla="*/ 1879625 w 2282882"/>
              <a:gd name="connsiteY119" fmla="*/ 206285 h 233856"/>
              <a:gd name="connsiteX120" fmla="*/ 1880574 w 2282882"/>
              <a:gd name="connsiteY120" fmla="*/ 219233 h 233856"/>
              <a:gd name="connsiteX121" fmla="*/ 1883308 w 2282882"/>
              <a:gd name="connsiteY121" fmla="*/ 230172 h 233856"/>
              <a:gd name="connsiteX122" fmla="*/ 1883308 w 2282882"/>
              <a:gd name="connsiteY122" fmla="*/ 231623 h 233856"/>
              <a:gd name="connsiteX123" fmla="*/ 1869021 w 2282882"/>
              <a:gd name="connsiteY123" fmla="*/ 231623 h 233856"/>
              <a:gd name="connsiteX124" fmla="*/ 1866956 w 2282882"/>
              <a:gd name="connsiteY124" fmla="*/ 221521 h 233856"/>
              <a:gd name="connsiteX125" fmla="*/ 1866479 w 2282882"/>
              <a:gd name="connsiteY125" fmla="*/ 213924 h 233856"/>
              <a:gd name="connsiteX126" fmla="*/ 1858808 w 2282882"/>
              <a:gd name="connsiteY126" fmla="*/ 222414 h 233856"/>
              <a:gd name="connsiteX127" fmla="*/ 1844409 w 2282882"/>
              <a:gd name="connsiteY127" fmla="*/ 230674 h 233856"/>
              <a:gd name="connsiteX128" fmla="*/ 1825489 w 2282882"/>
              <a:gd name="connsiteY128" fmla="*/ 233856 h 233856"/>
              <a:gd name="connsiteX129" fmla="*/ 1804950 w 2282882"/>
              <a:gd name="connsiteY129" fmla="*/ 229335 h 233856"/>
              <a:gd name="connsiteX130" fmla="*/ 1791333 w 2282882"/>
              <a:gd name="connsiteY130" fmla="*/ 217057 h 233856"/>
              <a:gd name="connsiteX131" fmla="*/ 1786533 w 2282882"/>
              <a:gd name="connsiteY131" fmla="*/ 199476 h 233856"/>
              <a:gd name="connsiteX132" fmla="*/ 1790328 w 2282882"/>
              <a:gd name="connsiteY132" fmla="*/ 183570 h 233856"/>
              <a:gd name="connsiteX133" fmla="*/ 1801267 w 2282882"/>
              <a:gd name="connsiteY133" fmla="*/ 171515 h 233856"/>
              <a:gd name="connsiteX134" fmla="*/ 1818624 w 2282882"/>
              <a:gd name="connsiteY134" fmla="*/ 163925 h 233856"/>
              <a:gd name="connsiteX135" fmla="*/ 1841562 w 2282882"/>
              <a:gd name="connsiteY135" fmla="*/ 161302 h 233856"/>
              <a:gd name="connsiteX136" fmla="*/ 1866230 w 2282882"/>
              <a:gd name="connsiteY136" fmla="*/ 161302 h 233856"/>
              <a:gd name="connsiteX137" fmla="*/ 1866230 w 2282882"/>
              <a:gd name="connsiteY137" fmla="*/ 147684 h 233856"/>
              <a:gd name="connsiteX138" fmla="*/ 1862659 w 2282882"/>
              <a:gd name="connsiteY138" fmla="*/ 132838 h 233856"/>
              <a:gd name="connsiteX139" fmla="*/ 1852166 w 2282882"/>
              <a:gd name="connsiteY139" fmla="*/ 123239 h 233856"/>
              <a:gd name="connsiteX140" fmla="*/ 1835088 w 2282882"/>
              <a:gd name="connsiteY140" fmla="*/ 119890 h 233856"/>
              <a:gd name="connsiteX141" fmla="*/ 1818401 w 2282882"/>
              <a:gd name="connsiteY141" fmla="*/ 123183 h 233856"/>
              <a:gd name="connsiteX142" fmla="*/ 1806904 w 2282882"/>
              <a:gd name="connsiteY142" fmla="*/ 132001 h 233856"/>
              <a:gd name="connsiteX143" fmla="*/ 1802718 w 2282882"/>
              <a:gd name="connsiteY143" fmla="*/ 144224 h 233856"/>
              <a:gd name="connsiteX144" fmla="*/ 1789435 w 2282882"/>
              <a:gd name="connsiteY144" fmla="*/ 144112 h 233856"/>
              <a:gd name="connsiteX145" fmla="*/ 1792728 w 2282882"/>
              <a:gd name="connsiteY145" fmla="*/ 130941 h 233856"/>
              <a:gd name="connsiteX146" fmla="*/ 1802160 w 2282882"/>
              <a:gd name="connsiteY146" fmla="*/ 119556 h 233856"/>
              <a:gd name="connsiteX147" fmla="*/ 1816838 w 2282882"/>
              <a:gd name="connsiteY147" fmla="*/ 111575 h 233856"/>
              <a:gd name="connsiteX148" fmla="*/ 1835758 w 2282882"/>
              <a:gd name="connsiteY148" fmla="*/ 108617 h 233856"/>
              <a:gd name="connsiteX149" fmla="*/ 1763911 w 2282882"/>
              <a:gd name="connsiteY149" fmla="*/ 108617 h 233856"/>
              <a:gd name="connsiteX150" fmla="*/ 1768878 w 2282882"/>
              <a:gd name="connsiteY150" fmla="*/ 109007 h 233856"/>
              <a:gd name="connsiteX151" fmla="*/ 1772729 w 2282882"/>
              <a:gd name="connsiteY151" fmla="*/ 109956 h 233856"/>
              <a:gd name="connsiteX152" fmla="*/ 1772283 w 2282882"/>
              <a:gd name="connsiteY152" fmla="*/ 122234 h 233856"/>
              <a:gd name="connsiteX153" fmla="*/ 1768041 w 2282882"/>
              <a:gd name="connsiteY153" fmla="*/ 121676 h 233856"/>
              <a:gd name="connsiteX154" fmla="*/ 1763353 w 2282882"/>
              <a:gd name="connsiteY154" fmla="*/ 121453 h 233856"/>
              <a:gd name="connsiteX155" fmla="*/ 1748173 w 2282882"/>
              <a:gd name="connsiteY155" fmla="*/ 124634 h 233856"/>
              <a:gd name="connsiteX156" fmla="*/ 1737178 w 2282882"/>
              <a:gd name="connsiteY156" fmla="*/ 133452 h 233856"/>
              <a:gd name="connsiteX157" fmla="*/ 1730425 w 2282882"/>
              <a:gd name="connsiteY157" fmla="*/ 146568 h 233856"/>
              <a:gd name="connsiteX158" fmla="*/ 1729867 w 2282882"/>
              <a:gd name="connsiteY158" fmla="*/ 149940 h 233856"/>
              <a:gd name="connsiteX159" fmla="*/ 1729867 w 2282882"/>
              <a:gd name="connsiteY159" fmla="*/ 231623 h 233856"/>
              <a:gd name="connsiteX160" fmla="*/ 1716584 w 2282882"/>
              <a:gd name="connsiteY160" fmla="*/ 231623 h 233856"/>
              <a:gd name="connsiteX161" fmla="*/ 1716584 w 2282882"/>
              <a:gd name="connsiteY161" fmla="*/ 110849 h 233856"/>
              <a:gd name="connsiteX162" fmla="*/ 1729643 w 2282882"/>
              <a:gd name="connsiteY162" fmla="*/ 110849 h 233856"/>
              <a:gd name="connsiteX163" fmla="*/ 1729867 w 2282882"/>
              <a:gd name="connsiteY163" fmla="*/ 130829 h 233856"/>
              <a:gd name="connsiteX164" fmla="*/ 1729867 w 2282882"/>
              <a:gd name="connsiteY164" fmla="*/ 131655 h 233856"/>
              <a:gd name="connsiteX165" fmla="*/ 1732769 w 2282882"/>
              <a:gd name="connsiteY165" fmla="*/ 124746 h 233856"/>
              <a:gd name="connsiteX166" fmla="*/ 1745549 w 2282882"/>
              <a:gd name="connsiteY166" fmla="*/ 112858 h 233856"/>
              <a:gd name="connsiteX167" fmla="*/ 1763911 w 2282882"/>
              <a:gd name="connsiteY167" fmla="*/ 108617 h 233856"/>
              <a:gd name="connsiteX168" fmla="*/ 1566491 w 2282882"/>
              <a:gd name="connsiteY168" fmla="*/ 108617 h 233856"/>
              <a:gd name="connsiteX169" fmla="*/ 1590489 w 2282882"/>
              <a:gd name="connsiteY169" fmla="*/ 113361 h 233856"/>
              <a:gd name="connsiteX170" fmla="*/ 1605781 w 2282882"/>
              <a:gd name="connsiteY170" fmla="*/ 126253 h 233856"/>
              <a:gd name="connsiteX171" fmla="*/ 1611139 w 2282882"/>
              <a:gd name="connsiteY171" fmla="*/ 144670 h 233856"/>
              <a:gd name="connsiteX172" fmla="*/ 1597744 w 2282882"/>
              <a:gd name="connsiteY172" fmla="*/ 144670 h 233856"/>
              <a:gd name="connsiteX173" fmla="*/ 1594117 w 2282882"/>
              <a:gd name="connsiteY173" fmla="*/ 132838 h 233856"/>
              <a:gd name="connsiteX174" fmla="*/ 1583513 w 2282882"/>
              <a:gd name="connsiteY174" fmla="*/ 123686 h 233856"/>
              <a:gd name="connsiteX175" fmla="*/ 1566491 w 2282882"/>
              <a:gd name="connsiteY175" fmla="*/ 120114 h 233856"/>
              <a:gd name="connsiteX176" fmla="*/ 1549692 w 2282882"/>
              <a:gd name="connsiteY176" fmla="*/ 123239 h 233856"/>
              <a:gd name="connsiteX177" fmla="*/ 1540315 w 2282882"/>
              <a:gd name="connsiteY177" fmla="*/ 131164 h 233856"/>
              <a:gd name="connsiteX178" fmla="*/ 1537357 w 2282882"/>
              <a:gd name="connsiteY178" fmla="*/ 141098 h 233856"/>
              <a:gd name="connsiteX179" fmla="*/ 1538585 w 2282882"/>
              <a:gd name="connsiteY179" fmla="*/ 148410 h 233856"/>
              <a:gd name="connsiteX180" fmla="*/ 1543273 w 2282882"/>
              <a:gd name="connsiteY180" fmla="*/ 154493 h 233856"/>
              <a:gd name="connsiteX181" fmla="*/ 1553096 w 2282882"/>
              <a:gd name="connsiteY181" fmla="*/ 159739 h 233856"/>
              <a:gd name="connsiteX182" fmla="*/ 1569504 w 2282882"/>
              <a:gd name="connsiteY182" fmla="*/ 164427 h 233856"/>
              <a:gd name="connsiteX183" fmla="*/ 1593447 w 2282882"/>
              <a:gd name="connsiteY183" fmla="*/ 172408 h 233856"/>
              <a:gd name="connsiteX184" fmla="*/ 1607288 w 2282882"/>
              <a:gd name="connsiteY184" fmla="*/ 183738 h 233856"/>
              <a:gd name="connsiteX185" fmla="*/ 1611809 w 2282882"/>
              <a:gd name="connsiteY185" fmla="*/ 200034 h 233856"/>
              <a:gd name="connsiteX186" fmla="*/ 1608683 w 2282882"/>
              <a:gd name="connsiteY186" fmla="*/ 213708 h 233856"/>
              <a:gd name="connsiteX187" fmla="*/ 1599698 w 2282882"/>
              <a:gd name="connsiteY187" fmla="*/ 224424 h 233856"/>
              <a:gd name="connsiteX188" fmla="*/ 1585634 w 2282882"/>
              <a:gd name="connsiteY188" fmla="*/ 231400 h 233856"/>
              <a:gd name="connsiteX189" fmla="*/ 1567272 w 2282882"/>
              <a:gd name="connsiteY189" fmla="*/ 233856 h 233856"/>
              <a:gd name="connsiteX190" fmla="*/ 1541376 w 2282882"/>
              <a:gd name="connsiteY190" fmla="*/ 228721 h 233856"/>
              <a:gd name="connsiteX191" fmla="*/ 1525358 w 2282882"/>
              <a:gd name="connsiteY191" fmla="*/ 215326 h 233856"/>
              <a:gd name="connsiteX192" fmla="*/ 1519945 w 2282882"/>
              <a:gd name="connsiteY192" fmla="*/ 197579 h 233856"/>
              <a:gd name="connsiteX193" fmla="*/ 1533339 w 2282882"/>
              <a:gd name="connsiteY193" fmla="*/ 197579 h 233856"/>
              <a:gd name="connsiteX194" fmla="*/ 1539199 w 2282882"/>
              <a:gd name="connsiteY194" fmla="*/ 212480 h 233856"/>
              <a:gd name="connsiteX195" fmla="*/ 1552091 w 2282882"/>
              <a:gd name="connsiteY195" fmla="*/ 220126 h 233856"/>
              <a:gd name="connsiteX196" fmla="*/ 1567272 w 2282882"/>
              <a:gd name="connsiteY196" fmla="*/ 222359 h 233856"/>
              <a:gd name="connsiteX197" fmla="*/ 1584350 w 2282882"/>
              <a:gd name="connsiteY197" fmla="*/ 219345 h 233856"/>
              <a:gd name="connsiteX198" fmla="*/ 1594842 w 2282882"/>
              <a:gd name="connsiteY198" fmla="*/ 211364 h 233856"/>
              <a:gd name="connsiteX199" fmla="*/ 1598414 w 2282882"/>
              <a:gd name="connsiteY199" fmla="*/ 200816 h 233856"/>
              <a:gd name="connsiteX200" fmla="*/ 1595959 w 2282882"/>
              <a:gd name="connsiteY200" fmla="*/ 191049 h 233856"/>
              <a:gd name="connsiteX201" fmla="*/ 1586527 w 2282882"/>
              <a:gd name="connsiteY201" fmla="*/ 182287 h 233856"/>
              <a:gd name="connsiteX202" fmla="*/ 1566156 w 2282882"/>
              <a:gd name="connsiteY202" fmla="*/ 175478 h 233856"/>
              <a:gd name="connsiteX203" fmla="*/ 1548129 w 2282882"/>
              <a:gd name="connsiteY203" fmla="*/ 170455 h 233856"/>
              <a:gd name="connsiteX204" fmla="*/ 1534902 w 2282882"/>
              <a:gd name="connsiteY204" fmla="*/ 163758 h 233856"/>
              <a:gd name="connsiteX205" fmla="*/ 1526753 w 2282882"/>
              <a:gd name="connsiteY205" fmla="*/ 154381 h 233856"/>
              <a:gd name="connsiteX206" fmla="*/ 1523963 w 2282882"/>
              <a:gd name="connsiteY206" fmla="*/ 141433 h 233856"/>
              <a:gd name="connsiteX207" fmla="*/ 1526921 w 2282882"/>
              <a:gd name="connsiteY207" fmla="*/ 128764 h 233856"/>
              <a:gd name="connsiteX208" fmla="*/ 1535404 w 2282882"/>
              <a:gd name="connsiteY208" fmla="*/ 118272 h 233856"/>
              <a:gd name="connsiteX209" fmla="*/ 1548799 w 2282882"/>
              <a:gd name="connsiteY209" fmla="*/ 111184 h 233856"/>
              <a:gd name="connsiteX210" fmla="*/ 1566491 w 2282882"/>
              <a:gd name="connsiteY210" fmla="*/ 108617 h 233856"/>
              <a:gd name="connsiteX211" fmla="*/ 1379897 w 2282882"/>
              <a:gd name="connsiteY211" fmla="*/ 108617 h 233856"/>
              <a:gd name="connsiteX212" fmla="*/ 1400268 w 2282882"/>
              <a:gd name="connsiteY212" fmla="*/ 112691 h 233856"/>
              <a:gd name="connsiteX213" fmla="*/ 1415281 w 2282882"/>
              <a:gd name="connsiteY213" fmla="*/ 124188 h 233856"/>
              <a:gd name="connsiteX214" fmla="*/ 1424546 w 2282882"/>
              <a:gd name="connsiteY214" fmla="*/ 141712 h 233856"/>
              <a:gd name="connsiteX215" fmla="*/ 1427671 w 2282882"/>
              <a:gd name="connsiteY215" fmla="*/ 163981 h 233856"/>
              <a:gd name="connsiteX216" fmla="*/ 1427671 w 2282882"/>
              <a:gd name="connsiteY216" fmla="*/ 172129 h 233856"/>
              <a:gd name="connsiteX217" fmla="*/ 1341500 w 2282882"/>
              <a:gd name="connsiteY217" fmla="*/ 172129 h 233856"/>
              <a:gd name="connsiteX218" fmla="*/ 1341500 w 2282882"/>
              <a:gd name="connsiteY218" fmla="*/ 174585 h 233856"/>
              <a:gd name="connsiteX219" fmla="*/ 1344513 w 2282882"/>
              <a:gd name="connsiteY219" fmla="*/ 193225 h 233856"/>
              <a:gd name="connsiteX220" fmla="*/ 1352997 w 2282882"/>
              <a:gd name="connsiteY220" fmla="*/ 208462 h 233856"/>
              <a:gd name="connsiteX221" fmla="*/ 1366056 w 2282882"/>
              <a:gd name="connsiteY221" fmla="*/ 218731 h 233856"/>
              <a:gd name="connsiteX222" fmla="*/ 1382911 w 2282882"/>
              <a:gd name="connsiteY222" fmla="*/ 222470 h 233856"/>
              <a:gd name="connsiteX223" fmla="*/ 1401831 w 2282882"/>
              <a:gd name="connsiteY223" fmla="*/ 218508 h 233856"/>
              <a:gd name="connsiteX224" fmla="*/ 1416732 w 2282882"/>
              <a:gd name="connsiteY224" fmla="*/ 205950 h 233856"/>
              <a:gd name="connsiteX225" fmla="*/ 1425104 w 2282882"/>
              <a:gd name="connsiteY225" fmla="*/ 212424 h 233856"/>
              <a:gd name="connsiteX226" fmla="*/ 1415281 w 2282882"/>
              <a:gd name="connsiteY226" fmla="*/ 223084 h 233856"/>
              <a:gd name="connsiteX227" fmla="*/ 1401329 w 2282882"/>
              <a:gd name="connsiteY227" fmla="*/ 230898 h 233856"/>
              <a:gd name="connsiteX228" fmla="*/ 1382353 w 2282882"/>
              <a:gd name="connsiteY228" fmla="*/ 233856 h 233856"/>
              <a:gd name="connsiteX229" fmla="*/ 1360587 w 2282882"/>
              <a:gd name="connsiteY229" fmla="*/ 229502 h 233856"/>
              <a:gd name="connsiteX230" fmla="*/ 1343397 w 2282882"/>
              <a:gd name="connsiteY230" fmla="*/ 217224 h 233856"/>
              <a:gd name="connsiteX231" fmla="*/ 1332124 w 2282882"/>
              <a:gd name="connsiteY231" fmla="*/ 198416 h 233856"/>
              <a:gd name="connsiteX232" fmla="*/ 1328105 w 2282882"/>
              <a:gd name="connsiteY232" fmla="*/ 174585 h 233856"/>
              <a:gd name="connsiteX233" fmla="*/ 1328105 w 2282882"/>
              <a:gd name="connsiteY233" fmla="*/ 169785 h 233856"/>
              <a:gd name="connsiteX234" fmla="*/ 1332291 w 2282882"/>
              <a:gd name="connsiteY234" fmla="*/ 144559 h 233856"/>
              <a:gd name="connsiteX235" fmla="*/ 1343676 w 2282882"/>
              <a:gd name="connsiteY235" fmla="*/ 125192 h 233856"/>
              <a:gd name="connsiteX236" fmla="*/ 1360196 w 2282882"/>
              <a:gd name="connsiteY236" fmla="*/ 112858 h 233856"/>
              <a:gd name="connsiteX237" fmla="*/ 1379897 w 2282882"/>
              <a:gd name="connsiteY237" fmla="*/ 108617 h 233856"/>
              <a:gd name="connsiteX238" fmla="*/ 1083283 w 2282882"/>
              <a:gd name="connsiteY238" fmla="*/ 108617 h 233856"/>
              <a:gd name="connsiteX239" fmla="*/ 1105998 w 2282882"/>
              <a:gd name="connsiteY239" fmla="*/ 112970 h 233856"/>
              <a:gd name="connsiteX240" fmla="*/ 1121513 w 2282882"/>
              <a:gd name="connsiteY240" fmla="*/ 126030 h 233856"/>
              <a:gd name="connsiteX241" fmla="*/ 1127150 w 2282882"/>
              <a:gd name="connsiteY241" fmla="*/ 147907 h 233856"/>
              <a:gd name="connsiteX242" fmla="*/ 1127150 w 2282882"/>
              <a:gd name="connsiteY242" fmla="*/ 206285 h 233856"/>
              <a:gd name="connsiteX243" fmla="*/ 1128099 w 2282882"/>
              <a:gd name="connsiteY243" fmla="*/ 219233 h 233856"/>
              <a:gd name="connsiteX244" fmla="*/ 1130833 w 2282882"/>
              <a:gd name="connsiteY244" fmla="*/ 230172 h 233856"/>
              <a:gd name="connsiteX245" fmla="*/ 1130833 w 2282882"/>
              <a:gd name="connsiteY245" fmla="*/ 231623 h 233856"/>
              <a:gd name="connsiteX246" fmla="*/ 1116546 w 2282882"/>
              <a:gd name="connsiteY246" fmla="*/ 231623 h 233856"/>
              <a:gd name="connsiteX247" fmla="*/ 1114481 w 2282882"/>
              <a:gd name="connsiteY247" fmla="*/ 221521 h 233856"/>
              <a:gd name="connsiteX248" fmla="*/ 1114004 w 2282882"/>
              <a:gd name="connsiteY248" fmla="*/ 213924 h 233856"/>
              <a:gd name="connsiteX249" fmla="*/ 1106333 w 2282882"/>
              <a:gd name="connsiteY249" fmla="*/ 222414 h 233856"/>
              <a:gd name="connsiteX250" fmla="*/ 1091933 w 2282882"/>
              <a:gd name="connsiteY250" fmla="*/ 230674 h 233856"/>
              <a:gd name="connsiteX251" fmla="*/ 1073014 w 2282882"/>
              <a:gd name="connsiteY251" fmla="*/ 233856 h 233856"/>
              <a:gd name="connsiteX252" fmla="*/ 1052475 w 2282882"/>
              <a:gd name="connsiteY252" fmla="*/ 229335 h 233856"/>
              <a:gd name="connsiteX253" fmla="*/ 1038858 w 2282882"/>
              <a:gd name="connsiteY253" fmla="*/ 217057 h 233856"/>
              <a:gd name="connsiteX254" fmla="*/ 1034058 w 2282882"/>
              <a:gd name="connsiteY254" fmla="*/ 199476 h 233856"/>
              <a:gd name="connsiteX255" fmla="*/ 1037853 w 2282882"/>
              <a:gd name="connsiteY255" fmla="*/ 183570 h 233856"/>
              <a:gd name="connsiteX256" fmla="*/ 1048792 w 2282882"/>
              <a:gd name="connsiteY256" fmla="*/ 171515 h 233856"/>
              <a:gd name="connsiteX257" fmla="*/ 1066149 w 2282882"/>
              <a:gd name="connsiteY257" fmla="*/ 163925 h 233856"/>
              <a:gd name="connsiteX258" fmla="*/ 1089087 w 2282882"/>
              <a:gd name="connsiteY258" fmla="*/ 161302 h 233856"/>
              <a:gd name="connsiteX259" fmla="*/ 1113755 w 2282882"/>
              <a:gd name="connsiteY259" fmla="*/ 161302 h 233856"/>
              <a:gd name="connsiteX260" fmla="*/ 1113755 w 2282882"/>
              <a:gd name="connsiteY260" fmla="*/ 147684 h 233856"/>
              <a:gd name="connsiteX261" fmla="*/ 1110183 w 2282882"/>
              <a:gd name="connsiteY261" fmla="*/ 132838 h 233856"/>
              <a:gd name="connsiteX262" fmla="*/ 1099691 w 2282882"/>
              <a:gd name="connsiteY262" fmla="*/ 123239 h 233856"/>
              <a:gd name="connsiteX263" fmla="*/ 1082613 w 2282882"/>
              <a:gd name="connsiteY263" fmla="*/ 119890 h 233856"/>
              <a:gd name="connsiteX264" fmla="*/ 1065926 w 2282882"/>
              <a:gd name="connsiteY264" fmla="*/ 123183 h 233856"/>
              <a:gd name="connsiteX265" fmla="*/ 1054429 w 2282882"/>
              <a:gd name="connsiteY265" fmla="*/ 132001 h 233856"/>
              <a:gd name="connsiteX266" fmla="*/ 1050243 w 2282882"/>
              <a:gd name="connsiteY266" fmla="*/ 144224 h 233856"/>
              <a:gd name="connsiteX267" fmla="*/ 1036960 w 2282882"/>
              <a:gd name="connsiteY267" fmla="*/ 144112 h 233856"/>
              <a:gd name="connsiteX268" fmla="*/ 1040253 w 2282882"/>
              <a:gd name="connsiteY268" fmla="*/ 130941 h 233856"/>
              <a:gd name="connsiteX269" fmla="*/ 1049685 w 2282882"/>
              <a:gd name="connsiteY269" fmla="*/ 119556 h 233856"/>
              <a:gd name="connsiteX270" fmla="*/ 1064363 w 2282882"/>
              <a:gd name="connsiteY270" fmla="*/ 111575 h 233856"/>
              <a:gd name="connsiteX271" fmla="*/ 1083283 w 2282882"/>
              <a:gd name="connsiteY271" fmla="*/ 108617 h 233856"/>
              <a:gd name="connsiteX272" fmla="*/ 890216 w 2282882"/>
              <a:gd name="connsiteY272" fmla="*/ 108617 h 233856"/>
              <a:gd name="connsiteX273" fmla="*/ 914214 w 2282882"/>
              <a:gd name="connsiteY273" fmla="*/ 113361 h 233856"/>
              <a:gd name="connsiteX274" fmla="*/ 929506 w 2282882"/>
              <a:gd name="connsiteY274" fmla="*/ 126253 h 233856"/>
              <a:gd name="connsiteX275" fmla="*/ 934864 w 2282882"/>
              <a:gd name="connsiteY275" fmla="*/ 144670 h 233856"/>
              <a:gd name="connsiteX276" fmla="*/ 921469 w 2282882"/>
              <a:gd name="connsiteY276" fmla="*/ 144670 h 233856"/>
              <a:gd name="connsiteX277" fmla="*/ 917842 w 2282882"/>
              <a:gd name="connsiteY277" fmla="*/ 132838 h 233856"/>
              <a:gd name="connsiteX278" fmla="*/ 907238 w 2282882"/>
              <a:gd name="connsiteY278" fmla="*/ 123686 h 233856"/>
              <a:gd name="connsiteX279" fmla="*/ 890216 w 2282882"/>
              <a:gd name="connsiteY279" fmla="*/ 120114 h 233856"/>
              <a:gd name="connsiteX280" fmla="*/ 873417 w 2282882"/>
              <a:gd name="connsiteY280" fmla="*/ 123239 h 233856"/>
              <a:gd name="connsiteX281" fmla="*/ 864040 w 2282882"/>
              <a:gd name="connsiteY281" fmla="*/ 131164 h 233856"/>
              <a:gd name="connsiteX282" fmla="*/ 861082 w 2282882"/>
              <a:gd name="connsiteY282" fmla="*/ 141098 h 233856"/>
              <a:gd name="connsiteX283" fmla="*/ 862310 w 2282882"/>
              <a:gd name="connsiteY283" fmla="*/ 148410 h 233856"/>
              <a:gd name="connsiteX284" fmla="*/ 866998 w 2282882"/>
              <a:gd name="connsiteY284" fmla="*/ 154493 h 233856"/>
              <a:gd name="connsiteX285" fmla="*/ 876821 w 2282882"/>
              <a:gd name="connsiteY285" fmla="*/ 159739 h 233856"/>
              <a:gd name="connsiteX286" fmla="*/ 893229 w 2282882"/>
              <a:gd name="connsiteY286" fmla="*/ 164427 h 233856"/>
              <a:gd name="connsiteX287" fmla="*/ 917172 w 2282882"/>
              <a:gd name="connsiteY287" fmla="*/ 172408 h 233856"/>
              <a:gd name="connsiteX288" fmla="*/ 931013 w 2282882"/>
              <a:gd name="connsiteY288" fmla="*/ 183738 h 233856"/>
              <a:gd name="connsiteX289" fmla="*/ 935534 w 2282882"/>
              <a:gd name="connsiteY289" fmla="*/ 200034 h 233856"/>
              <a:gd name="connsiteX290" fmla="*/ 932408 w 2282882"/>
              <a:gd name="connsiteY290" fmla="*/ 213708 h 233856"/>
              <a:gd name="connsiteX291" fmla="*/ 923423 w 2282882"/>
              <a:gd name="connsiteY291" fmla="*/ 224424 h 233856"/>
              <a:gd name="connsiteX292" fmla="*/ 909359 w 2282882"/>
              <a:gd name="connsiteY292" fmla="*/ 231400 h 233856"/>
              <a:gd name="connsiteX293" fmla="*/ 890997 w 2282882"/>
              <a:gd name="connsiteY293" fmla="*/ 233856 h 233856"/>
              <a:gd name="connsiteX294" fmla="*/ 865101 w 2282882"/>
              <a:gd name="connsiteY294" fmla="*/ 228721 h 233856"/>
              <a:gd name="connsiteX295" fmla="*/ 849083 w 2282882"/>
              <a:gd name="connsiteY295" fmla="*/ 215326 h 233856"/>
              <a:gd name="connsiteX296" fmla="*/ 843670 w 2282882"/>
              <a:gd name="connsiteY296" fmla="*/ 197579 h 233856"/>
              <a:gd name="connsiteX297" fmla="*/ 857064 w 2282882"/>
              <a:gd name="connsiteY297" fmla="*/ 197579 h 233856"/>
              <a:gd name="connsiteX298" fmla="*/ 862924 w 2282882"/>
              <a:gd name="connsiteY298" fmla="*/ 212480 h 233856"/>
              <a:gd name="connsiteX299" fmla="*/ 875816 w 2282882"/>
              <a:gd name="connsiteY299" fmla="*/ 220126 h 233856"/>
              <a:gd name="connsiteX300" fmla="*/ 890997 w 2282882"/>
              <a:gd name="connsiteY300" fmla="*/ 222359 h 233856"/>
              <a:gd name="connsiteX301" fmla="*/ 908075 w 2282882"/>
              <a:gd name="connsiteY301" fmla="*/ 219345 h 233856"/>
              <a:gd name="connsiteX302" fmla="*/ 918567 w 2282882"/>
              <a:gd name="connsiteY302" fmla="*/ 211364 h 233856"/>
              <a:gd name="connsiteX303" fmla="*/ 922139 w 2282882"/>
              <a:gd name="connsiteY303" fmla="*/ 200816 h 233856"/>
              <a:gd name="connsiteX304" fmla="*/ 919684 w 2282882"/>
              <a:gd name="connsiteY304" fmla="*/ 191049 h 233856"/>
              <a:gd name="connsiteX305" fmla="*/ 910251 w 2282882"/>
              <a:gd name="connsiteY305" fmla="*/ 182287 h 233856"/>
              <a:gd name="connsiteX306" fmla="*/ 889881 w 2282882"/>
              <a:gd name="connsiteY306" fmla="*/ 175478 h 233856"/>
              <a:gd name="connsiteX307" fmla="*/ 871854 w 2282882"/>
              <a:gd name="connsiteY307" fmla="*/ 170455 h 233856"/>
              <a:gd name="connsiteX308" fmla="*/ 858627 w 2282882"/>
              <a:gd name="connsiteY308" fmla="*/ 163758 h 233856"/>
              <a:gd name="connsiteX309" fmla="*/ 850478 w 2282882"/>
              <a:gd name="connsiteY309" fmla="*/ 154381 h 233856"/>
              <a:gd name="connsiteX310" fmla="*/ 847688 w 2282882"/>
              <a:gd name="connsiteY310" fmla="*/ 141433 h 233856"/>
              <a:gd name="connsiteX311" fmla="*/ 850646 w 2282882"/>
              <a:gd name="connsiteY311" fmla="*/ 128764 h 233856"/>
              <a:gd name="connsiteX312" fmla="*/ 859129 w 2282882"/>
              <a:gd name="connsiteY312" fmla="*/ 118272 h 233856"/>
              <a:gd name="connsiteX313" fmla="*/ 872524 w 2282882"/>
              <a:gd name="connsiteY313" fmla="*/ 111184 h 233856"/>
              <a:gd name="connsiteX314" fmla="*/ 890216 w 2282882"/>
              <a:gd name="connsiteY314" fmla="*/ 108617 h 233856"/>
              <a:gd name="connsiteX315" fmla="*/ 705743 w 2282882"/>
              <a:gd name="connsiteY315" fmla="*/ 108617 h 233856"/>
              <a:gd name="connsiteX316" fmla="*/ 728011 w 2282882"/>
              <a:gd name="connsiteY316" fmla="*/ 113137 h 233856"/>
              <a:gd name="connsiteX317" fmla="*/ 745089 w 2282882"/>
              <a:gd name="connsiteY317" fmla="*/ 125806 h 233856"/>
              <a:gd name="connsiteX318" fmla="*/ 755972 w 2282882"/>
              <a:gd name="connsiteY318" fmla="*/ 145117 h 233856"/>
              <a:gd name="connsiteX319" fmla="*/ 759768 w 2282882"/>
              <a:gd name="connsiteY319" fmla="*/ 169450 h 233856"/>
              <a:gd name="connsiteX320" fmla="*/ 759768 w 2282882"/>
              <a:gd name="connsiteY320" fmla="*/ 173022 h 233856"/>
              <a:gd name="connsiteX321" fmla="*/ 755972 w 2282882"/>
              <a:gd name="connsiteY321" fmla="*/ 197300 h 233856"/>
              <a:gd name="connsiteX322" fmla="*/ 745089 w 2282882"/>
              <a:gd name="connsiteY322" fmla="*/ 216610 h 233856"/>
              <a:gd name="connsiteX323" fmla="*/ 728123 w 2282882"/>
              <a:gd name="connsiteY323" fmla="*/ 229335 h 233856"/>
              <a:gd name="connsiteX324" fmla="*/ 705966 w 2282882"/>
              <a:gd name="connsiteY324" fmla="*/ 233856 h 233856"/>
              <a:gd name="connsiteX325" fmla="*/ 683754 w 2282882"/>
              <a:gd name="connsiteY325" fmla="*/ 229335 h 233856"/>
              <a:gd name="connsiteX326" fmla="*/ 666731 w 2282882"/>
              <a:gd name="connsiteY326" fmla="*/ 216610 h 233856"/>
              <a:gd name="connsiteX327" fmla="*/ 655793 w 2282882"/>
              <a:gd name="connsiteY327" fmla="*/ 197300 h 233856"/>
              <a:gd name="connsiteX328" fmla="*/ 651942 w 2282882"/>
              <a:gd name="connsiteY328" fmla="*/ 173022 h 233856"/>
              <a:gd name="connsiteX329" fmla="*/ 651942 w 2282882"/>
              <a:gd name="connsiteY329" fmla="*/ 169450 h 233856"/>
              <a:gd name="connsiteX330" fmla="*/ 655793 w 2282882"/>
              <a:gd name="connsiteY330" fmla="*/ 145117 h 233856"/>
              <a:gd name="connsiteX331" fmla="*/ 666676 w 2282882"/>
              <a:gd name="connsiteY331" fmla="*/ 125806 h 233856"/>
              <a:gd name="connsiteX332" fmla="*/ 683642 w 2282882"/>
              <a:gd name="connsiteY332" fmla="*/ 113137 h 233856"/>
              <a:gd name="connsiteX333" fmla="*/ 705743 w 2282882"/>
              <a:gd name="connsiteY333" fmla="*/ 108617 h 233856"/>
              <a:gd name="connsiteX334" fmla="*/ 510964 w 2282882"/>
              <a:gd name="connsiteY334" fmla="*/ 108617 h 233856"/>
              <a:gd name="connsiteX335" fmla="*/ 526926 w 2282882"/>
              <a:gd name="connsiteY335" fmla="*/ 111017 h 233856"/>
              <a:gd name="connsiteX336" fmla="*/ 539204 w 2282882"/>
              <a:gd name="connsiteY336" fmla="*/ 118495 h 233856"/>
              <a:gd name="connsiteX337" fmla="*/ 547074 w 2282882"/>
              <a:gd name="connsiteY337" fmla="*/ 131666 h 233856"/>
              <a:gd name="connsiteX338" fmla="*/ 547265 w 2282882"/>
              <a:gd name="connsiteY338" fmla="*/ 133032 h 233856"/>
              <a:gd name="connsiteX339" fmla="*/ 554496 w 2282882"/>
              <a:gd name="connsiteY339" fmla="*/ 122290 h 233856"/>
              <a:gd name="connsiteX340" fmla="*/ 569175 w 2282882"/>
              <a:gd name="connsiteY340" fmla="*/ 112300 h 233856"/>
              <a:gd name="connsiteX341" fmla="*/ 588429 w 2282882"/>
              <a:gd name="connsiteY341" fmla="*/ 108617 h 233856"/>
              <a:gd name="connsiteX342" fmla="*/ 605172 w 2282882"/>
              <a:gd name="connsiteY342" fmla="*/ 111128 h 233856"/>
              <a:gd name="connsiteX343" fmla="*/ 617618 w 2282882"/>
              <a:gd name="connsiteY343" fmla="*/ 118997 h 233856"/>
              <a:gd name="connsiteX344" fmla="*/ 625376 w 2282882"/>
              <a:gd name="connsiteY344" fmla="*/ 132727 h 233856"/>
              <a:gd name="connsiteX345" fmla="*/ 628055 w 2282882"/>
              <a:gd name="connsiteY345" fmla="*/ 152819 h 233856"/>
              <a:gd name="connsiteX346" fmla="*/ 628055 w 2282882"/>
              <a:gd name="connsiteY346" fmla="*/ 231623 h 233856"/>
              <a:gd name="connsiteX347" fmla="*/ 614660 w 2282882"/>
              <a:gd name="connsiteY347" fmla="*/ 231623 h 233856"/>
              <a:gd name="connsiteX348" fmla="*/ 614660 w 2282882"/>
              <a:gd name="connsiteY348" fmla="*/ 152707 h 233856"/>
              <a:gd name="connsiteX349" fmla="*/ 610921 w 2282882"/>
              <a:gd name="connsiteY349" fmla="*/ 132894 h 233856"/>
              <a:gd name="connsiteX350" fmla="*/ 600596 w 2282882"/>
              <a:gd name="connsiteY350" fmla="*/ 123016 h 233856"/>
              <a:gd name="connsiteX351" fmla="*/ 585192 w 2282882"/>
              <a:gd name="connsiteY351" fmla="*/ 120225 h 233856"/>
              <a:gd name="connsiteX352" fmla="*/ 569900 w 2282882"/>
              <a:gd name="connsiteY352" fmla="*/ 123406 h 233856"/>
              <a:gd name="connsiteX353" fmla="*/ 558905 w 2282882"/>
              <a:gd name="connsiteY353" fmla="*/ 131443 h 233856"/>
              <a:gd name="connsiteX354" fmla="*/ 552208 w 2282882"/>
              <a:gd name="connsiteY354" fmla="*/ 142103 h 233856"/>
              <a:gd name="connsiteX355" fmla="*/ 549808 w 2282882"/>
              <a:gd name="connsiteY355" fmla="*/ 152769 h 233856"/>
              <a:gd name="connsiteX356" fmla="*/ 549808 w 2282882"/>
              <a:gd name="connsiteY356" fmla="*/ 231623 h 233856"/>
              <a:gd name="connsiteX357" fmla="*/ 536525 w 2282882"/>
              <a:gd name="connsiteY357" fmla="*/ 231623 h 233856"/>
              <a:gd name="connsiteX358" fmla="*/ 536525 w 2282882"/>
              <a:gd name="connsiteY358" fmla="*/ 151702 h 233856"/>
              <a:gd name="connsiteX359" fmla="*/ 532786 w 2282882"/>
              <a:gd name="connsiteY359" fmla="*/ 132838 h 233856"/>
              <a:gd name="connsiteX360" fmla="*/ 522405 w 2282882"/>
              <a:gd name="connsiteY360" fmla="*/ 123127 h 233856"/>
              <a:gd name="connsiteX361" fmla="*/ 507057 w 2282882"/>
              <a:gd name="connsiteY361" fmla="*/ 120225 h 233856"/>
              <a:gd name="connsiteX362" fmla="*/ 489700 w 2282882"/>
              <a:gd name="connsiteY362" fmla="*/ 124411 h 233856"/>
              <a:gd name="connsiteX363" fmla="*/ 478203 w 2282882"/>
              <a:gd name="connsiteY363" fmla="*/ 135238 h 233856"/>
              <a:gd name="connsiteX364" fmla="*/ 472008 w 2282882"/>
              <a:gd name="connsiteY364" fmla="*/ 148803 h 233856"/>
              <a:gd name="connsiteX365" fmla="*/ 472008 w 2282882"/>
              <a:gd name="connsiteY365" fmla="*/ 231623 h 233856"/>
              <a:gd name="connsiteX366" fmla="*/ 458502 w 2282882"/>
              <a:gd name="connsiteY366" fmla="*/ 231623 h 233856"/>
              <a:gd name="connsiteX367" fmla="*/ 458502 w 2282882"/>
              <a:gd name="connsiteY367" fmla="*/ 110849 h 233856"/>
              <a:gd name="connsiteX368" fmla="*/ 471450 w 2282882"/>
              <a:gd name="connsiteY368" fmla="*/ 110849 h 233856"/>
              <a:gd name="connsiteX369" fmla="*/ 471924 w 2282882"/>
              <a:gd name="connsiteY369" fmla="*/ 131962 h 233856"/>
              <a:gd name="connsiteX370" fmla="*/ 476641 w 2282882"/>
              <a:gd name="connsiteY370" fmla="*/ 123797 h 233856"/>
              <a:gd name="connsiteX371" fmla="*/ 491375 w 2282882"/>
              <a:gd name="connsiteY371" fmla="*/ 112635 h 233856"/>
              <a:gd name="connsiteX372" fmla="*/ 510964 w 2282882"/>
              <a:gd name="connsiteY372" fmla="*/ 108617 h 233856"/>
              <a:gd name="connsiteX373" fmla="*/ 430411 w 2282882"/>
              <a:gd name="connsiteY373" fmla="*/ 108617 h 233856"/>
              <a:gd name="connsiteX374" fmla="*/ 435378 w 2282882"/>
              <a:gd name="connsiteY374" fmla="*/ 109007 h 233856"/>
              <a:gd name="connsiteX375" fmla="*/ 439229 w 2282882"/>
              <a:gd name="connsiteY375" fmla="*/ 109956 h 233856"/>
              <a:gd name="connsiteX376" fmla="*/ 438783 w 2282882"/>
              <a:gd name="connsiteY376" fmla="*/ 122234 h 233856"/>
              <a:gd name="connsiteX377" fmla="*/ 434541 w 2282882"/>
              <a:gd name="connsiteY377" fmla="*/ 121676 h 233856"/>
              <a:gd name="connsiteX378" fmla="*/ 429853 w 2282882"/>
              <a:gd name="connsiteY378" fmla="*/ 121453 h 233856"/>
              <a:gd name="connsiteX379" fmla="*/ 414672 w 2282882"/>
              <a:gd name="connsiteY379" fmla="*/ 124634 h 233856"/>
              <a:gd name="connsiteX380" fmla="*/ 403678 w 2282882"/>
              <a:gd name="connsiteY380" fmla="*/ 133452 h 233856"/>
              <a:gd name="connsiteX381" fmla="*/ 396925 w 2282882"/>
              <a:gd name="connsiteY381" fmla="*/ 146568 h 233856"/>
              <a:gd name="connsiteX382" fmla="*/ 396366 w 2282882"/>
              <a:gd name="connsiteY382" fmla="*/ 149940 h 233856"/>
              <a:gd name="connsiteX383" fmla="*/ 396366 w 2282882"/>
              <a:gd name="connsiteY383" fmla="*/ 231623 h 233856"/>
              <a:gd name="connsiteX384" fmla="*/ 383084 w 2282882"/>
              <a:gd name="connsiteY384" fmla="*/ 231623 h 233856"/>
              <a:gd name="connsiteX385" fmla="*/ 383084 w 2282882"/>
              <a:gd name="connsiteY385" fmla="*/ 110849 h 233856"/>
              <a:gd name="connsiteX386" fmla="*/ 396143 w 2282882"/>
              <a:gd name="connsiteY386" fmla="*/ 110849 h 233856"/>
              <a:gd name="connsiteX387" fmla="*/ 396366 w 2282882"/>
              <a:gd name="connsiteY387" fmla="*/ 130829 h 233856"/>
              <a:gd name="connsiteX388" fmla="*/ 396366 w 2282882"/>
              <a:gd name="connsiteY388" fmla="*/ 131655 h 233856"/>
              <a:gd name="connsiteX389" fmla="*/ 399269 w 2282882"/>
              <a:gd name="connsiteY389" fmla="*/ 124746 h 233856"/>
              <a:gd name="connsiteX390" fmla="*/ 412049 w 2282882"/>
              <a:gd name="connsiteY390" fmla="*/ 112858 h 233856"/>
              <a:gd name="connsiteX391" fmla="*/ 430411 w 2282882"/>
              <a:gd name="connsiteY391" fmla="*/ 108617 h 233856"/>
              <a:gd name="connsiteX392" fmla="*/ 313097 w 2282882"/>
              <a:gd name="connsiteY392" fmla="*/ 108617 h 233856"/>
              <a:gd name="connsiteX393" fmla="*/ 333468 w 2282882"/>
              <a:gd name="connsiteY393" fmla="*/ 112691 h 233856"/>
              <a:gd name="connsiteX394" fmla="*/ 348481 w 2282882"/>
              <a:gd name="connsiteY394" fmla="*/ 124188 h 233856"/>
              <a:gd name="connsiteX395" fmla="*/ 357746 w 2282882"/>
              <a:gd name="connsiteY395" fmla="*/ 141712 h 233856"/>
              <a:gd name="connsiteX396" fmla="*/ 360871 w 2282882"/>
              <a:gd name="connsiteY396" fmla="*/ 163981 h 233856"/>
              <a:gd name="connsiteX397" fmla="*/ 360871 w 2282882"/>
              <a:gd name="connsiteY397" fmla="*/ 172129 h 233856"/>
              <a:gd name="connsiteX398" fmla="*/ 274700 w 2282882"/>
              <a:gd name="connsiteY398" fmla="*/ 172129 h 233856"/>
              <a:gd name="connsiteX399" fmla="*/ 274700 w 2282882"/>
              <a:gd name="connsiteY399" fmla="*/ 174585 h 233856"/>
              <a:gd name="connsiteX400" fmla="*/ 277713 w 2282882"/>
              <a:gd name="connsiteY400" fmla="*/ 193225 h 233856"/>
              <a:gd name="connsiteX401" fmla="*/ 286197 w 2282882"/>
              <a:gd name="connsiteY401" fmla="*/ 208462 h 233856"/>
              <a:gd name="connsiteX402" fmla="*/ 299256 w 2282882"/>
              <a:gd name="connsiteY402" fmla="*/ 218731 h 233856"/>
              <a:gd name="connsiteX403" fmla="*/ 316111 w 2282882"/>
              <a:gd name="connsiteY403" fmla="*/ 222470 h 233856"/>
              <a:gd name="connsiteX404" fmla="*/ 335031 w 2282882"/>
              <a:gd name="connsiteY404" fmla="*/ 218508 h 233856"/>
              <a:gd name="connsiteX405" fmla="*/ 349932 w 2282882"/>
              <a:gd name="connsiteY405" fmla="*/ 205950 h 233856"/>
              <a:gd name="connsiteX406" fmla="*/ 358304 w 2282882"/>
              <a:gd name="connsiteY406" fmla="*/ 212424 h 233856"/>
              <a:gd name="connsiteX407" fmla="*/ 348481 w 2282882"/>
              <a:gd name="connsiteY407" fmla="*/ 223084 h 233856"/>
              <a:gd name="connsiteX408" fmla="*/ 334528 w 2282882"/>
              <a:gd name="connsiteY408" fmla="*/ 230898 h 233856"/>
              <a:gd name="connsiteX409" fmla="*/ 315553 w 2282882"/>
              <a:gd name="connsiteY409" fmla="*/ 233856 h 233856"/>
              <a:gd name="connsiteX410" fmla="*/ 293787 w 2282882"/>
              <a:gd name="connsiteY410" fmla="*/ 229502 h 233856"/>
              <a:gd name="connsiteX411" fmla="*/ 276597 w 2282882"/>
              <a:gd name="connsiteY411" fmla="*/ 217224 h 233856"/>
              <a:gd name="connsiteX412" fmla="*/ 265323 w 2282882"/>
              <a:gd name="connsiteY412" fmla="*/ 198416 h 233856"/>
              <a:gd name="connsiteX413" fmla="*/ 261305 w 2282882"/>
              <a:gd name="connsiteY413" fmla="*/ 174585 h 233856"/>
              <a:gd name="connsiteX414" fmla="*/ 261305 w 2282882"/>
              <a:gd name="connsiteY414" fmla="*/ 169785 h 233856"/>
              <a:gd name="connsiteX415" fmla="*/ 265491 w 2282882"/>
              <a:gd name="connsiteY415" fmla="*/ 144559 h 233856"/>
              <a:gd name="connsiteX416" fmla="*/ 276876 w 2282882"/>
              <a:gd name="connsiteY416" fmla="*/ 125192 h 233856"/>
              <a:gd name="connsiteX417" fmla="*/ 293396 w 2282882"/>
              <a:gd name="connsiteY417" fmla="*/ 112858 h 233856"/>
              <a:gd name="connsiteX418" fmla="*/ 313097 w 2282882"/>
              <a:gd name="connsiteY418" fmla="*/ 108617 h 233856"/>
              <a:gd name="connsiteX419" fmla="*/ 1647751 w 2282882"/>
              <a:gd name="connsiteY419" fmla="*/ 79818 h 233856"/>
              <a:gd name="connsiteX420" fmla="*/ 1661145 w 2282882"/>
              <a:gd name="connsiteY420" fmla="*/ 79818 h 233856"/>
              <a:gd name="connsiteX421" fmla="*/ 1661145 w 2282882"/>
              <a:gd name="connsiteY421" fmla="*/ 110849 h 233856"/>
              <a:gd name="connsiteX422" fmla="*/ 1686148 w 2282882"/>
              <a:gd name="connsiteY422" fmla="*/ 110849 h 233856"/>
              <a:gd name="connsiteX423" fmla="*/ 1686148 w 2282882"/>
              <a:gd name="connsiteY423" fmla="*/ 121788 h 233856"/>
              <a:gd name="connsiteX424" fmla="*/ 1661145 w 2282882"/>
              <a:gd name="connsiteY424" fmla="*/ 121788 h 233856"/>
              <a:gd name="connsiteX425" fmla="*/ 1661145 w 2282882"/>
              <a:gd name="connsiteY425" fmla="*/ 202155 h 233856"/>
              <a:gd name="connsiteX426" fmla="*/ 1663322 w 2282882"/>
              <a:gd name="connsiteY426" fmla="*/ 214824 h 233856"/>
              <a:gd name="connsiteX427" fmla="*/ 1669126 w 2282882"/>
              <a:gd name="connsiteY427" fmla="*/ 220517 h 233856"/>
              <a:gd name="connsiteX428" fmla="*/ 1676884 w 2282882"/>
              <a:gd name="connsiteY428" fmla="*/ 221912 h 233856"/>
              <a:gd name="connsiteX429" fmla="*/ 1682632 w 2282882"/>
              <a:gd name="connsiteY429" fmla="*/ 221521 h 233856"/>
              <a:gd name="connsiteX430" fmla="*/ 1687711 w 2282882"/>
              <a:gd name="connsiteY430" fmla="*/ 220796 h 233856"/>
              <a:gd name="connsiteX431" fmla="*/ 1688269 w 2282882"/>
              <a:gd name="connsiteY431" fmla="*/ 232070 h 233856"/>
              <a:gd name="connsiteX432" fmla="*/ 1681851 w 2282882"/>
              <a:gd name="connsiteY432" fmla="*/ 233353 h 233856"/>
              <a:gd name="connsiteX433" fmla="*/ 1673982 w 2282882"/>
              <a:gd name="connsiteY433" fmla="*/ 233856 h 233856"/>
              <a:gd name="connsiteX434" fmla="*/ 1660364 w 2282882"/>
              <a:gd name="connsiteY434" fmla="*/ 230953 h 233856"/>
              <a:gd name="connsiteX435" fmla="*/ 1651099 w 2282882"/>
              <a:gd name="connsiteY435" fmla="*/ 221131 h 233856"/>
              <a:gd name="connsiteX436" fmla="*/ 1647751 w 2282882"/>
              <a:gd name="connsiteY436" fmla="*/ 202155 h 233856"/>
              <a:gd name="connsiteX437" fmla="*/ 1647751 w 2282882"/>
              <a:gd name="connsiteY437" fmla="*/ 121788 h 233856"/>
              <a:gd name="connsiteX438" fmla="*/ 1625538 w 2282882"/>
              <a:gd name="connsiteY438" fmla="*/ 121788 h 233856"/>
              <a:gd name="connsiteX439" fmla="*/ 1625538 w 2282882"/>
              <a:gd name="connsiteY439" fmla="*/ 110849 h 233856"/>
              <a:gd name="connsiteX440" fmla="*/ 1647751 w 2282882"/>
              <a:gd name="connsiteY440" fmla="*/ 110849 h 233856"/>
              <a:gd name="connsiteX441" fmla="*/ 1647751 w 2282882"/>
              <a:gd name="connsiteY441" fmla="*/ 79818 h 233856"/>
              <a:gd name="connsiteX442" fmla="*/ 971476 w 2282882"/>
              <a:gd name="connsiteY442" fmla="*/ 79818 h 233856"/>
              <a:gd name="connsiteX443" fmla="*/ 984870 w 2282882"/>
              <a:gd name="connsiteY443" fmla="*/ 79818 h 233856"/>
              <a:gd name="connsiteX444" fmla="*/ 984870 w 2282882"/>
              <a:gd name="connsiteY444" fmla="*/ 110849 h 233856"/>
              <a:gd name="connsiteX445" fmla="*/ 1009873 w 2282882"/>
              <a:gd name="connsiteY445" fmla="*/ 110849 h 233856"/>
              <a:gd name="connsiteX446" fmla="*/ 1009873 w 2282882"/>
              <a:gd name="connsiteY446" fmla="*/ 121788 h 233856"/>
              <a:gd name="connsiteX447" fmla="*/ 984870 w 2282882"/>
              <a:gd name="connsiteY447" fmla="*/ 121788 h 233856"/>
              <a:gd name="connsiteX448" fmla="*/ 984870 w 2282882"/>
              <a:gd name="connsiteY448" fmla="*/ 202155 h 233856"/>
              <a:gd name="connsiteX449" fmla="*/ 987047 w 2282882"/>
              <a:gd name="connsiteY449" fmla="*/ 214824 h 233856"/>
              <a:gd name="connsiteX450" fmla="*/ 992851 w 2282882"/>
              <a:gd name="connsiteY450" fmla="*/ 220517 h 233856"/>
              <a:gd name="connsiteX451" fmla="*/ 1000609 w 2282882"/>
              <a:gd name="connsiteY451" fmla="*/ 221912 h 233856"/>
              <a:gd name="connsiteX452" fmla="*/ 1006357 w 2282882"/>
              <a:gd name="connsiteY452" fmla="*/ 221521 h 233856"/>
              <a:gd name="connsiteX453" fmla="*/ 1011436 w 2282882"/>
              <a:gd name="connsiteY453" fmla="*/ 220796 h 233856"/>
              <a:gd name="connsiteX454" fmla="*/ 1011994 w 2282882"/>
              <a:gd name="connsiteY454" fmla="*/ 232070 h 233856"/>
              <a:gd name="connsiteX455" fmla="*/ 1005576 w 2282882"/>
              <a:gd name="connsiteY455" fmla="*/ 233353 h 233856"/>
              <a:gd name="connsiteX456" fmla="*/ 997707 w 2282882"/>
              <a:gd name="connsiteY456" fmla="*/ 233856 h 233856"/>
              <a:gd name="connsiteX457" fmla="*/ 984089 w 2282882"/>
              <a:gd name="connsiteY457" fmla="*/ 230953 h 233856"/>
              <a:gd name="connsiteX458" fmla="*/ 974824 w 2282882"/>
              <a:gd name="connsiteY458" fmla="*/ 221131 h 233856"/>
              <a:gd name="connsiteX459" fmla="*/ 971476 w 2282882"/>
              <a:gd name="connsiteY459" fmla="*/ 202155 h 233856"/>
              <a:gd name="connsiteX460" fmla="*/ 971476 w 2282882"/>
              <a:gd name="connsiteY460" fmla="*/ 121788 h 233856"/>
              <a:gd name="connsiteX461" fmla="*/ 949263 w 2282882"/>
              <a:gd name="connsiteY461" fmla="*/ 121788 h 233856"/>
              <a:gd name="connsiteX462" fmla="*/ 949263 w 2282882"/>
              <a:gd name="connsiteY462" fmla="*/ 110849 h 233856"/>
              <a:gd name="connsiteX463" fmla="*/ 971476 w 2282882"/>
              <a:gd name="connsiteY463" fmla="*/ 110849 h 233856"/>
              <a:gd name="connsiteX464" fmla="*/ 971476 w 2282882"/>
              <a:gd name="connsiteY464" fmla="*/ 79818 h 233856"/>
              <a:gd name="connsiteX465" fmla="*/ 0 w 2282882"/>
              <a:gd name="connsiteY465" fmla="*/ 69103 h 233856"/>
              <a:gd name="connsiteX466" fmla="*/ 55587 w 2282882"/>
              <a:gd name="connsiteY466" fmla="*/ 69103 h 233856"/>
              <a:gd name="connsiteX467" fmla="*/ 69205 w 2282882"/>
              <a:gd name="connsiteY467" fmla="*/ 69103 h 233856"/>
              <a:gd name="connsiteX468" fmla="*/ 124904 w 2282882"/>
              <a:gd name="connsiteY468" fmla="*/ 69103 h 233856"/>
              <a:gd name="connsiteX469" fmla="*/ 124904 w 2282882"/>
              <a:gd name="connsiteY469" fmla="*/ 80935 h 233856"/>
              <a:gd name="connsiteX470" fmla="*/ 69205 w 2282882"/>
              <a:gd name="connsiteY470" fmla="*/ 80935 h 233856"/>
              <a:gd name="connsiteX471" fmla="*/ 69205 w 2282882"/>
              <a:gd name="connsiteY471" fmla="*/ 231623 h 233856"/>
              <a:gd name="connsiteX472" fmla="*/ 55587 w 2282882"/>
              <a:gd name="connsiteY472" fmla="*/ 231623 h 233856"/>
              <a:gd name="connsiteX473" fmla="*/ 55587 w 2282882"/>
              <a:gd name="connsiteY473" fmla="*/ 80935 h 233856"/>
              <a:gd name="connsiteX474" fmla="*/ 0 w 2282882"/>
              <a:gd name="connsiteY474" fmla="*/ 80935 h 233856"/>
              <a:gd name="connsiteX475" fmla="*/ 0 w 2282882"/>
              <a:gd name="connsiteY475" fmla="*/ 69103 h 233856"/>
              <a:gd name="connsiteX476" fmla="*/ 1924980 w 2282882"/>
              <a:gd name="connsiteY476" fmla="*/ 66870 h 233856"/>
              <a:gd name="connsiteX477" fmla="*/ 1931733 w 2282882"/>
              <a:gd name="connsiteY477" fmla="*/ 69493 h 233856"/>
              <a:gd name="connsiteX478" fmla="*/ 1934245 w 2282882"/>
              <a:gd name="connsiteY478" fmla="*/ 76023 h 233856"/>
              <a:gd name="connsiteX479" fmla="*/ 1931733 w 2282882"/>
              <a:gd name="connsiteY479" fmla="*/ 82218 h 233856"/>
              <a:gd name="connsiteX480" fmla="*/ 1924980 w 2282882"/>
              <a:gd name="connsiteY480" fmla="*/ 84841 h 233856"/>
              <a:gd name="connsiteX481" fmla="*/ 1918227 w 2282882"/>
              <a:gd name="connsiteY481" fmla="*/ 82218 h 233856"/>
              <a:gd name="connsiteX482" fmla="*/ 1915827 w 2282882"/>
              <a:gd name="connsiteY482" fmla="*/ 76023 h 233856"/>
              <a:gd name="connsiteX483" fmla="*/ 1918227 w 2282882"/>
              <a:gd name="connsiteY483" fmla="*/ 69493 h 233856"/>
              <a:gd name="connsiteX484" fmla="*/ 1924980 w 2282882"/>
              <a:gd name="connsiteY484" fmla="*/ 66870 h 233856"/>
              <a:gd name="connsiteX485" fmla="*/ 1289521 w 2282882"/>
              <a:gd name="connsiteY485" fmla="*/ 60173 h 233856"/>
              <a:gd name="connsiteX486" fmla="*/ 1302916 w 2282882"/>
              <a:gd name="connsiteY486" fmla="*/ 60173 h 233856"/>
              <a:gd name="connsiteX487" fmla="*/ 1302916 w 2282882"/>
              <a:gd name="connsiteY487" fmla="*/ 231623 h 233856"/>
              <a:gd name="connsiteX488" fmla="*/ 1289521 w 2282882"/>
              <a:gd name="connsiteY488" fmla="*/ 231623 h 233856"/>
              <a:gd name="connsiteX489" fmla="*/ 1289521 w 2282882"/>
              <a:gd name="connsiteY489" fmla="*/ 60173 h 233856"/>
              <a:gd name="connsiteX490" fmla="*/ 1163911 w 2282882"/>
              <a:gd name="connsiteY490" fmla="*/ 60173 h 233856"/>
              <a:gd name="connsiteX491" fmla="*/ 1177305 w 2282882"/>
              <a:gd name="connsiteY491" fmla="*/ 60173 h 233856"/>
              <a:gd name="connsiteX492" fmla="*/ 1177305 w 2282882"/>
              <a:gd name="connsiteY492" fmla="*/ 129848 h 233856"/>
              <a:gd name="connsiteX493" fmla="*/ 1182161 w 2282882"/>
              <a:gd name="connsiteY493" fmla="*/ 122011 h 233856"/>
              <a:gd name="connsiteX494" fmla="*/ 1196225 w 2282882"/>
              <a:gd name="connsiteY494" fmla="*/ 112077 h 233856"/>
              <a:gd name="connsiteX495" fmla="*/ 1215033 w 2282882"/>
              <a:gd name="connsiteY495" fmla="*/ 108617 h 233856"/>
              <a:gd name="connsiteX496" fmla="*/ 1234734 w 2282882"/>
              <a:gd name="connsiteY496" fmla="*/ 112914 h 233856"/>
              <a:gd name="connsiteX497" fmla="*/ 1249301 w 2282882"/>
              <a:gd name="connsiteY497" fmla="*/ 125304 h 233856"/>
              <a:gd name="connsiteX498" fmla="*/ 1258286 w 2282882"/>
              <a:gd name="connsiteY498" fmla="*/ 144726 h 233856"/>
              <a:gd name="connsiteX499" fmla="*/ 1261356 w 2282882"/>
              <a:gd name="connsiteY499" fmla="*/ 170120 h 233856"/>
              <a:gd name="connsiteX500" fmla="*/ 1261356 w 2282882"/>
              <a:gd name="connsiteY500" fmla="*/ 172464 h 233856"/>
              <a:gd name="connsiteX501" fmla="*/ 1258286 w 2282882"/>
              <a:gd name="connsiteY501" fmla="*/ 197188 h 233856"/>
              <a:gd name="connsiteX502" fmla="*/ 1249301 w 2282882"/>
              <a:gd name="connsiteY502" fmla="*/ 216610 h 233856"/>
              <a:gd name="connsiteX503" fmla="*/ 1234790 w 2282882"/>
              <a:gd name="connsiteY503" fmla="*/ 229335 h 233856"/>
              <a:gd name="connsiteX504" fmla="*/ 1215256 w 2282882"/>
              <a:gd name="connsiteY504" fmla="*/ 233856 h 233856"/>
              <a:gd name="connsiteX505" fmla="*/ 1196057 w 2282882"/>
              <a:gd name="connsiteY505" fmla="*/ 230395 h 233856"/>
              <a:gd name="connsiteX506" fmla="*/ 1181770 w 2282882"/>
              <a:gd name="connsiteY506" fmla="*/ 220684 h 233856"/>
              <a:gd name="connsiteX507" fmla="*/ 1177105 w 2282882"/>
              <a:gd name="connsiteY507" fmla="*/ 213428 h 233856"/>
              <a:gd name="connsiteX508" fmla="*/ 1176412 w 2282882"/>
              <a:gd name="connsiteY508" fmla="*/ 231623 h 233856"/>
              <a:gd name="connsiteX509" fmla="*/ 1163911 w 2282882"/>
              <a:gd name="connsiteY509" fmla="*/ 231623 h 233856"/>
              <a:gd name="connsiteX510" fmla="*/ 1163911 w 2282882"/>
              <a:gd name="connsiteY510" fmla="*/ 60173 h 233856"/>
              <a:gd name="connsiteX511" fmla="*/ 144959 w 2282882"/>
              <a:gd name="connsiteY511" fmla="*/ 60173 h 233856"/>
              <a:gd name="connsiteX512" fmla="*/ 158241 w 2282882"/>
              <a:gd name="connsiteY512" fmla="*/ 60173 h 233856"/>
              <a:gd name="connsiteX513" fmla="*/ 158241 w 2282882"/>
              <a:gd name="connsiteY513" fmla="*/ 132749 h 233856"/>
              <a:gd name="connsiteX514" fmla="*/ 163655 w 2282882"/>
              <a:gd name="connsiteY514" fmla="*/ 123797 h 233856"/>
              <a:gd name="connsiteX515" fmla="*/ 178557 w 2282882"/>
              <a:gd name="connsiteY515" fmla="*/ 112635 h 233856"/>
              <a:gd name="connsiteX516" fmla="*/ 197532 w 2282882"/>
              <a:gd name="connsiteY516" fmla="*/ 108617 h 233856"/>
              <a:gd name="connsiteX517" fmla="*/ 213717 w 2282882"/>
              <a:gd name="connsiteY517" fmla="*/ 111072 h 233856"/>
              <a:gd name="connsiteX518" fmla="*/ 225828 w 2282882"/>
              <a:gd name="connsiteY518" fmla="*/ 118830 h 233856"/>
              <a:gd name="connsiteX519" fmla="*/ 233418 w 2282882"/>
              <a:gd name="connsiteY519" fmla="*/ 132559 h 233856"/>
              <a:gd name="connsiteX520" fmla="*/ 236041 w 2282882"/>
              <a:gd name="connsiteY520" fmla="*/ 152930 h 233856"/>
              <a:gd name="connsiteX521" fmla="*/ 236041 w 2282882"/>
              <a:gd name="connsiteY521" fmla="*/ 231623 h 233856"/>
              <a:gd name="connsiteX522" fmla="*/ 222647 w 2282882"/>
              <a:gd name="connsiteY522" fmla="*/ 231623 h 233856"/>
              <a:gd name="connsiteX523" fmla="*/ 222647 w 2282882"/>
              <a:gd name="connsiteY523" fmla="*/ 152819 h 233856"/>
              <a:gd name="connsiteX524" fmla="*/ 219187 w 2282882"/>
              <a:gd name="connsiteY524" fmla="*/ 133341 h 233856"/>
              <a:gd name="connsiteX525" fmla="*/ 209364 w 2282882"/>
              <a:gd name="connsiteY525" fmla="*/ 123239 h 233856"/>
              <a:gd name="connsiteX526" fmla="*/ 194295 w 2282882"/>
              <a:gd name="connsiteY526" fmla="*/ 120225 h 233856"/>
              <a:gd name="connsiteX527" fmla="*/ 177496 w 2282882"/>
              <a:gd name="connsiteY527" fmla="*/ 124411 h 233856"/>
              <a:gd name="connsiteX528" fmla="*/ 165441 w 2282882"/>
              <a:gd name="connsiteY528" fmla="*/ 135238 h 233856"/>
              <a:gd name="connsiteX529" fmla="*/ 158241 w 2282882"/>
              <a:gd name="connsiteY529" fmla="*/ 148988 h 233856"/>
              <a:gd name="connsiteX530" fmla="*/ 158241 w 2282882"/>
              <a:gd name="connsiteY530" fmla="*/ 231623 h 233856"/>
              <a:gd name="connsiteX531" fmla="*/ 144959 w 2282882"/>
              <a:gd name="connsiteY531" fmla="*/ 231623 h 233856"/>
              <a:gd name="connsiteX532" fmla="*/ 144959 w 2282882"/>
              <a:gd name="connsiteY532" fmla="*/ 60173 h 233856"/>
              <a:gd name="connsiteX533" fmla="*/ 2282882 w 2282882"/>
              <a:gd name="connsiteY533" fmla="*/ 0 h 233856"/>
              <a:gd name="connsiteX534" fmla="*/ 2282882 w 2282882"/>
              <a:gd name="connsiteY534" fmla="*/ 223520 h 233856"/>
              <a:gd name="connsiteX535" fmla="*/ 2282882 w 2282882"/>
              <a:gd name="connsiteY535" fmla="*/ 0 h 233856"/>
              <a:gd name="connsiteX0" fmla="*/ 1843460 w 2055317"/>
              <a:gd name="connsiteY0" fmla="*/ 111398 h 173683"/>
              <a:gd name="connsiteX1" fmla="*/ 1825098 w 2055317"/>
              <a:gd name="connsiteY1" fmla="*/ 113240 h 173683"/>
              <a:gd name="connsiteX2" fmla="*/ 1811424 w 2055317"/>
              <a:gd name="connsiteY2" fmla="*/ 118542 h 173683"/>
              <a:gd name="connsiteX3" fmla="*/ 1802885 w 2055317"/>
              <a:gd name="connsiteY3" fmla="*/ 126969 h 173683"/>
              <a:gd name="connsiteX4" fmla="*/ 1799928 w 2055317"/>
              <a:gd name="connsiteY4" fmla="*/ 138187 h 173683"/>
              <a:gd name="connsiteX5" fmla="*/ 1803165 w 2055317"/>
              <a:gd name="connsiteY5" fmla="*/ 150019 h 173683"/>
              <a:gd name="connsiteX6" fmla="*/ 1812541 w 2055317"/>
              <a:gd name="connsiteY6" fmla="*/ 158502 h 173683"/>
              <a:gd name="connsiteX7" fmla="*/ 1827051 w 2055317"/>
              <a:gd name="connsiteY7" fmla="*/ 161627 h 173683"/>
              <a:gd name="connsiteX8" fmla="*/ 1846641 w 2055317"/>
              <a:gd name="connsiteY8" fmla="*/ 157553 h 173683"/>
              <a:gd name="connsiteX9" fmla="*/ 1860761 w 2055317"/>
              <a:gd name="connsiteY9" fmla="*/ 146782 h 173683"/>
              <a:gd name="connsiteX10" fmla="*/ 1866230 w 2055317"/>
              <a:gd name="connsiteY10" fmla="*/ 136088 h 173683"/>
              <a:gd name="connsiteX11" fmla="*/ 1866230 w 2055317"/>
              <a:gd name="connsiteY11" fmla="*/ 111398 h 173683"/>
              <a:gd name="connsiteX12" fmla="*/ 1843460 w 2055317"/>
              <a:gd name="connsiteY12" fmla="*/ 111398 h 173683"/>
              <a:gd name="connsiteX13" fmla="*/ 1090985 w 2055317"/>
              <a:gd name="connsiteY13" fmla="*/ 111398 h 173683"/>
              <a:gd name="connsiteX14" fmla="*/ 1072623 w 2055317"/>
              <a:gd name="connsiteY14" fmla="*/ 113240 h 173683"/>
              <a:gd name="connsiteX15" fmla="*/ 1058949 w 2055317"/>
              <a:gd name="connsiteY15" fmla="*/ 118542 h 173683"/>
              <a:gd name="connsiteX16" fmla="*/ 1050410 w 2055317"/>
              <a:gd name="connsiteY16" fmla="*/ 126969 h 173683"/>
              <a:gd name="connsiteX17" fmla="*/ 1047452 w 2055317"/>
              <a:gd name="connsiteY17" fmla="*/ 138187 h 173683"/>
              <a:gd name="connsiteX18" fmla="*/ 1050689 w 2055317"/>
              <a:gd name="connsiteY18" fmla="*/ 150019 h 173683"/>
              <a:gd name="connsiteX19" fmla="*/ 1060066 w 2055317"/>
              <a:gd name="connsiteY19" fmla="*/ 158502 h 173683"/>
              <a:gd name="connsiteX20" fmla="*/ 1074576 w 2055317"/>
              <a:gd name="connsiteY20" fmla="*/ 161627 h 173683"/>
              <a:gd name="connsiteX21" fmla="*/ 1094166 w 2055317"/>
              <a:gd name="connsiteY21" fmla="*/ 157553 h 173683"/>
              <a:gd name="connsiteX22" fmla="*/ 1108286 w 2055317"/>
              <a:gd name="connsiteY22" fmla="*/ 146782 h 173683"/>
              <a:gd name="connsiteX23" fmla="*/ 1113755 w 2055317"/>
              <a:gd name="connsiteY23" fmla="*/ 136088 h 173683"/>
              <a:gd name="connsiteX24" fmla="*/ 1113755 w 2055317"/>
              <a:gd name="connsiteY24" fmla="*/ 111398 h 173683"/>
              <a:gd name="connsiteX25" fmla="*/ 1090985 w 2055317"/>
              <a:gd name="connsiteY25" fmla="*/ 111398 h 173683"/>
              <a:gd name="connsiteX26" fmla="*/ 771190 w 2055317"/>
              <a:gd name="connsiteY26" fmla="*/ 93985 h 173683"/>
              <a:gd name="connsiteX27" fmla="*/ 824657 w 2055317"/>
              <a:gd name="connsiteY27" fmla="*/ 93985 h 173683"/>
              <a:gd name="connsiteX28" fmla="*/ 824657 w 2055317"/>
              <a:gd name="connsiteY28" fmla="*/ 105482 h 173683"/>
              <a:gd name="connsiteX29" fmla="*/ 771190 w 2055317"/>
              <a:gd name="connsiteY29" fmla="*/ 105482 h 173683"/>
              <a:gd name="connsiteX30" fmla="*/ 771190 w 2055317"/>
              <a:gd name="connsiteY30" fmla="*/ 93985 h 173683"/>
              <a:gd name="connsiteX31" fmla="*/ 1212466 w 2055317"/>
              <a:gd name="connsiteY31" fmla="*/ 60164 h 173683"/>
              <a:gd name="connsiteX32" fmla="*/ 1196169 w 2055317"/>
              <a:gd name="connsiteY32" fmla="*/ 63345 h 173683"/>
              <a:gd name="connsiteX33" fmla="*/ 1185063 w 2055317"/>
              <a:gd name="connsiteY33" fmla="*/ 71717 h 173683"/>
              <a:gd name="connsiteX34" fmla="*/ 1178086 w 2055317"/>
              <a:gd name="connsiteY34" fmla="*/ 83046 h 173683"/>
              <a:gd name="connsiteX35" fmla="*/ 1177305 w 2055317"/>
              <a:gd name="connsiteY35" fmla="*/ 85528 h 173683"/>
              <a:gd name="connsiteX36" fmla="*/ 1177305 w 2055317"/>
              <a:gd name="connsiteY36" fmla="*/ 136932 h 173683"/>
              <a:gd name="connsiteX37" fmla="*/ 1180877 w 2055317"/>
              <a:gd name="connsiteY37" fmla="*/ 145498 h 173683"/>
              <a:gd name="connsiteX38" fmla="*/ 1193434 w 2055317"/>
              <a:gd name="connsiteY38" fmla="*/ 157330 h 173683"/>
              <a:gd name="connsiteX39" fmla="*/ 1212689 w 2055317"/>
              <a:gd name="connsiteY39" fmla="*/ 161851 h 173683"/>
              <a:gd name="connsiteX40" fmla="*/ 1228483 w 2055317"/>
              <a:gd name="connsiteY40" fmla="*/ 158111 h 173683"/>
              <a:gd name="connsiteX41" fmla="*/ 1239422 w 2055317"/>
              <a:gd name="connsiteY41" fmla="*/ 147619 h 173683"/>
              <a:gd name="connsiteX42" fmla="*/ 1245785 w 2055317"/>
              <a:gd name="connsiteY42" fmla="*/ 131825 h 173683"/>
              <a:gd name="connsiteX43" fmla="*/ 1247850 w 2055317"/>
              <a:gd name="connsiteY43" fmla="*/ 112291 h 173683"/>
              <a:gd name="connsiteX44" fmla="*/ 1247850 w 2055317"/>
              <a:gd name="connsiteY44" fmla="*/ 109947 h 173683"/>
              <a:gd name="connsiteX45" fmla="*/ 1245840 w 2055317"/>
              <a:gd name="connsiteY45" fmla="*/ 90302 h 173683"/>
              <a:gd name="connsiteX46" fmla="*/ 1239534 w 2055317"/>
              <a:gd name="connsiteY46" fmla="*/ 74507 h 173683"/>
              <a:gd name="connsiteX47" fmla="*/ 1228539 w 2055317"/>
              <a:gd name="connsiteY47" fmla="*/ 63959 h 173683"/>
              <a:gd name="connsiteX48" fmla="*/ 1212466 w 2055317"/>
              <a:gd name="connsiteY48" fmla="*/ 60164 h 173683"/>
              <a:gd name="connsiteX49" fmla="*/ 1379897 w 2055317"/>
              <a:gd name="connsiteY49" fmla="*/ 59941 h 173683"/>
              <a:gd name="connsiteX50" fmla="*/ 1364270 w 2055317"/>
              <a:gd name="connsiteY50" fmla="*/ 63513 h 173683"/>
              <a:gd name="connsiteX51" fmla="*/ 1352159 w 2055317"/>
              <a:gd name="connsiteY51" fmla="*/ 73726 h 173683"/>
              <a:gd name="connsiteX52" fmla="*/ 1344290 w 2055317"/>
              <a:gd name="connsiteY52" fmla="*/ 89464 h 173683"/>
              <a:gd name="connsiteX53" fmla="*/ 1342767 w 2055317"/>
              <a:gd name="connsiteY53" fmla="*/ 100459 h 173683"/>
              <a:gd name="connsiteX54" fmla="*/ 1414277 w 2055317"/>
              <a:gd name="connsiteY54" fmla="*/ 100459 h 173683"/>
              <a:gd name="connsiteX55" fmla="*/ 1414277 w 2055317"/>
              <a:gd name="connsiteY55" fmla="*/ 99008 h 173683"/>
              <a:gd name="connsiteX56" fmla="*/ 1410202 w 2055317"/>
              <a:gd name="connsiteY56" fmla="*/ 79977 h 173683"/>
              <a:gd name="connsiteX57" fmla="*/ 1398817 w 2055317"/>
              <a:gd name="connsiteY57" fmla="*/ 65522 h 173683"/>
              <a:gd name="connsiteX58" fmla="*/ 1379897 w 2055317"/>
              <a:gd name="connsiteY58" fmla="*/ 59941 h 173683"/>
              <a:gd name="connsiteX59" fmla="*/ 705743 w 2055317"/>
              <a:gd name="connsiteY59" fmla="*/ 59941 h 173683"/>
              <a:gd name="connsiteX60" fmla="*/ 688498 w 2055317"/>
              <a:gd name="connsiteY60" fmla="*/ 63959 h 173683"/>
              <a:gd name="connsiteX61" fmla="*/ 675773 w 2055317"/>
              <a:gd name="connsiteY61" fmla="*/ 74898 h 173683"/>
              <a:gd name="connsiteX62" fmla="*/ 667959 w 2055317"/>
              <a:gd name="connsiteY62" fmla="*/ 90636 h 173683"/>
              <a:gd name="connsiteX63" fmla="*/ 665336 w 2055317"/>
              <a:gd name="connsiteY63" fmla="*/ 109277 h 173683"/>
              <a:gd name="connsiteX64" fmla="*/ 665336 w 2055317"/>
              <a:gd name="connsiteY64" fmla="*/ 112849 h 173683"/>
              <a:gd name="connsiteX65" fmla="*/ 667959 w 2055317"/>
              <a:gd name="connsiteY65" fmla="*/ 131657 h 173683"/>
              <a:gd name="connsiteX66" fmla="*/ 675773 w 2055317"/>
              <a:gd name="connsiteY66" fmla="*/ 147396 h 173683"/>
              <a:gd name="connsiteX67" fmla="*/ 688553 w 2055317"/>
              <a:gd name="connsiteY67" fmla="*/ 158223 h 173683"/>
              <a:gd name="connsiteX68" fmla="*/ 705966 w 2055317"/>
              <a:gd name="connsiteY68" fmla="*/ 162186 h 173683"/>
              <a:gd name="connsiteX69" fmla="*/ 723323 w 2055317"/>
              <a:gd name="connsiteY69" fmla="*/ 158223 h 173683"/>
              <a:gd name="connsiteX70" fmla="*/ 735992 w 2055317"/>
              <a:gd name="connsiteY70" fmla="*/ 147396 h 173683"/>
              <a:gd name="connsiteX71" fmla="*/ 743750 w 2055317"/>
              <a:gd name="connsiteY71" fmla="*/ 131657 h 173683"/>
              <a:gd name="connsiteX72" fmla="*/ 746373 w 2055317"/>
              <a:gd name="connsiteY72" fmla="*/ 112849 h 173683"/>
              <a:gd name="connsiteX73" fmla="*/ 746373 w 2055317"/>
              <a:gd name="connsiteY73" fmla="*/ 109277 h 173683"/>
              <a:gd name="connsiteX74" fmla="*/ 743750 w 2055317"/>
              <a:gd name="connsiteY74" fmla="*/ 90636 h 173683"/>
              <a:gd name="connsiteX75" fmla="*/ 735936 w 2055317"/>
              <a:gd name="connsiteY75" fmla="*/ 74898 h 173683"/>
              <a:gd name="connsiteX76" fmla="*/ 723156 w 2055317"/>
              <a:gd name="connsiteY76" fmla="*/ 63959 h 173683"/>
              <a:gd name="connsiteX77" fmla="*/ 705743 w 2055317"/>
              <a:gd name="connsiteY77" fmla="*/ 59941 h 173683"/>
              <a:gd name="connsiteX78" fmla="*/ 313097 w 2055317"/>
              <a:gd name="connsiteY78" fmla="*/ 59941 h 173683"/>
              <a:gd name="connsiteX79" fmla="*/ 297470 w 2055317"/>
              <a:gd name="connsiteY79" fmla="*/ 63513 h 173683"/>
              <a:gd name="connsiteX80" fmla="*/ 285359 w 2055317"/>
              <a:gd name="connsiteY80" fmla="*/ 73726 h 173683"/>
              <a:gd name="connsiteX81" fmla="*/ 277490 w 2055317"/>
              <a:gd name="connsiteY81" fmla="*/ 89464 h 173683"/>
              <a:gd name="connsiteX82" fmla="*/ 275967 w 2055317"/>
              <a:gd name="connsiteY82" fmla="*/ 100459 h 173683"/>
              <a:gd name="connsiteX83" fmla="*/ 347476 w 2055317"/>
              <a:gd name="connsiteY83" fmla="*/ 100459 h 173683"/>
              <a:gd name="connsiteX84" fmla="*/ 347476 w 2055317"/>
              <a:gd name="connsiteY84" fmla="*/ 99008 h 173683"/>
              <a:gd name="connsiteX85" fmla="*/ 343402 w 2055317"/>
              <a:gd name="connsiteY85" fmla="*/ 79977 h 173683"/>
              <a:gd name="connsiteX86" fmla="*/ 332017 w 2055317"/>
              <a:gd name="connsiteY86" fmla="*/ 65522 h 173683"/>
              <a:gd name="connsiteX87" fmla="*/ 313097 w 2055317"/>
              <a:gd name="connsiteY87" fmla="*/ 59941 h 173683"/>
              <a:gd name="connsiteX88" fmla="*/ 1918171 w 2055317"/>
              <a:gd name="connsiteY88" fmla="*/ 50676 h 173683"/>
              <a:gd name="connsiteX89" fmla="*/ 1931566 w 2055317"/>
              <a:gd name="connsiteY89" fmla="*/ 50676 h 173683"/>
              <a:gd name="connsiteX90" fmla="*/ 1931566 w 2055317"/>
              <a:gd name="connsiteY90" fmla="*/ 171450 h 173683"/>
              <a:gd name="connsiteX91" fmla="*/ 1918171 w 2055317"/>
              <a:gd name="connsiteY91" fmla="*/ 171450 h 173683"/>
              <a:gd name="connsiteX92" fmla="*/ 1918171 w 2055317"/>
              <a:gd name="connsiteY92" fmla="*/ 50676 h 173683"/>
              <a:gd name="connsiteX93" fmla="*/ 2016807 w 2055317"/>
              <a:gd name="connsiteY93" fmla="*/ 48444 h 173683"/>
              <a:gd name="connsiteX94" fmla="*/ 2032992 w 2055317"/>
              <a:gd name="connsiteY94" fmla="*/ 50899 h 173683"/>
              <a:gd name="connsiteX95" fmla="*/ 2045103 w 2055317"/>
              <a:gd name="connsiteY95" fmla="*/ 58657 h 173683"/>
              <a:gd name="connsiteX96" fmla="*/ 2052693 w 2055317"/>
              <a:gd name="connsiteY96" fmla="*/ 72386 h 173683"/>
              <a:gd name="connsiteX97" fmla="*/ 2055317 w 2055317"/>
              <a:gd name="connsiteY97" fmla="*/ 92757 h 173683"/>
              <a:gd name="connsiteX98" fmla="*/ 2055317 w 2055317"/>
              <a:gd name="connsiteY98" fmla="*/ 171450 h 173683"/>
              <a:gd name="connsiteX99" fmla="*/ 2041922 w 2055317"/>
              <a:gd name="connsiteY99" fmla="*/ 171450 h 173683"/>
              <a:gd name="connsiteX100" fmla="*/ 2041922 w 2055317"/>
              <a:gd name="connsiteY100" fmla="*/ 92646 h 173683"/>
              <a:gd name="connsiteX101" fmla="*/ 2038462 w 2055317"/>
              <a:gd name="connsiteY101" fmla="*/ 73168 h 173683"/>
              <a:gd name="connsiteX102" fmla="*/ 2028639 w 2055317"/>
              <a:gd name="connsiteY102" fmla="*/ 63066 h 173683"/>
              <a:gd name="connsiteX103" fmla="*/ 2013570 w 2055317"/>
              <a:gd name="connsiteY103" fmla="*/ 60052 h 173683"/>
              <a:gd name="connsiteX104" fmla="*/ 1996771 w 2055317"/>
              <a:gd name="connsiteY104" fmla="*/ 64238 h 173683"/>
              <a:gd name="connsiteX105" fmla="*/ 1984716 w 2055317"/>
              <a:gd name="connsiteY105" fmla="*/ 75065 h 173683"/>
              <a:gd name="connsiteX106" fmla="*/ 1977517 w 2055317"/>
              <a:gd name="connsiteY106" fmla="*/ 88815 h 173683"/>
              <a:gd name="connsiteX107" fmla="*/ 1977517 w 2055317"/>
              <a:gd name="connsiteY107" fmla="*/ 171450 h 173683"/>
              <a:gd name="connsiteX108" fmla="*/ 1964234 w 2055317"/>
              <a:gd name="connsiteY108" fmla="*/ 171450 h 173683"/>
              <a:gd name="connsiteX109" fmla="*/ 1964234 w 2055317"/>
              <a:gd name="connsiteY109" fmla="*/ 50676 h 173683"/>
              <a:gd name="connsiteX110" fmla="*/ 1976959 w 2055317"/>
              <a:gd name="connsiteY110" fmla="*/ 50676 h 173683"/>
              <a:gd name="connsiteX111" fmla="*/ 1977435 w 2055317"/>
              <a:gd name="connsiteY111" fmla="*/ 72710 h 173683"/>
              <a:gd name="connsiteX112" fmla="*/ 1982930 w 2055317"/>
              <a:gd name="connsiteY112" fmla="*/ 63624 h 173683"/>
              <a:gd name="connsiteX113" fmla="*/ 1997832 w 2055317"/>
              <a:gd name="connsiteY113" fmla="*/ 52462 h 173683"/>
              <a:gd name="connsiteX114" fmla="*/ 2016807 w 2055317"/>
              <a:gd name="connsiteY114" fmla="*/ 48444 h 173683"/>
              <a:gd name="connsiteX115" fmla="*/ 1835758 w 2055317"/>
              <a:gd name="connsiteY115" fmla="*/ 48444 h 173683"/>
              <a:gd name="connsiteX116" fmla="*/ 1858473 w 2055317"/>
              <a:gd name="connsiteY116" fmla="*/ 52797 h 173683"/>
              <a:gd name="connsiteX117" fmla="*/ 1873988 w 2055317"/>
              <a:gd name="connsiteY117" fmla="*/ 65857 h 173683"/>
              <a:gd name="connsiteX118" fmla="*/ 1879625 w 2055317"/>
              <a:gd name="connsiteY118" fmla="*/ 87734 h 173683"/>
              <a:gd name="connsiteX119" fmla="*/ 1879625 w 2055317"/>
              <a:gd name="connsiteY119" fmla="*/ 146112 h 173683"/>
              <a:gd name="connsiteX120" fmla="*/ 1880574 w 2055317"/>
              <a:gd name="connsiteY120" fmla="*/ 159060 h 173683"/>
              <a:gd name="connsiteX121" fmla="*/ 1883308 w 2055317"/>
              <a:gd name="connsiteY121" fmla="*/ 169999 h 173683"/>
              <a:gd name="connsiteX122" fmla="*/ 1883308 w 2055317"/>
              <a:gd name="connsiteY122" fmla="*/ 171450 h 173683"/>
              <a:gd name="connsiteX123" fmla="*/ 1869021 w 2055317"/>
              <a:gd name="connsiteY123" fmla="*/ 171450 h 173683"/>
              <a:gd name="connsiteX124" fmla="*/ 1866956 w 2055317"/>
              <a:gd name="connsiteY124" fmla="*/ 161348 h 173683"/>
              <a:gd name="connsiteX125" fmla="*/ 1866479 w 2055317"/>
              <a:gd name="connsiteY125" fmla="*/ 153751 h 173683"/>
              <a:gd name="connsiteX126" fmla="*/ 1858808 w 2055317"/>
              <a:gd name="connsiteY126" fmla="*/ 162241 h 173683"/>
              <a:gd name="connsiteX127" fmla="*/ 1844409 w 2055317"/>
              <a:gd name="connsiteY127" fmla="*/ 170501 h 173683"/>
              <a:gd name="connsiteX128" fmla="*/ 1825489 w 2055317"/>
              <a:gd name="connsiteY128" fmla="*/ 173683 h 173683"/>
              <a:gd name="connsiteX129" fmla="*/ 1804950 w 2055317"/>
              <a:gd name="connsiteY129" fmla="*/ 169162 h 173683"/>
              <a:gd name="connsiteX130" fmla="*/ 1791333 w 2055317"/>
              <a:gd name="connsiteY130" fmla="*/ 156884 h 173683"/>
              <a:gd name="connsiteX131" fmla="*/ 1786533 w 2055317"/>
              <a:gd name="connsiteY131" fmla="*/ 139303 h 173683"/>
              <a:gd name="connsiteX132" fmla="*/ 1790328 w 2055317"/>
              <a:gd name="connsiteY132" fmla="*/ 123397 h 173683"/>
              <a:gd name="connsiteX133" fmla="*/ 1801267 w 2055317"/>
              <a:gd name="connsiteY133" fmla="*/ 111342 h 173683"/>
              <a:gd name="connsiteX134" fmla="*/ 1818624 w 2055317"/>
              <a:gd name="connsiteY134" fmla="*/ 103752 h 173683"/>
              <a:gd name="connsiteX135" fmla="*/ 1841562 w 2055317"/>
              <a:gd name="connsiteY135" fmla="*/ 101129 h 173683"/>
              <a:gd name="connsiteX136" fmla="*/ 1866230 w 2055317"/>
              <a:gd name="connsiteY136" fmla="*/ 101129 h 173683"/>
              <a:gd name="connsiteX137" fmla="*/ 1866230 w 2055317"/>
              <a:gd name="connsiteY137" fmla="*/ 87511 h 173683"/>
              <a:gd name="connsiteX138" fmla="*/ 1862659 w 2055317"/>
              <a:gd name="connsiteY138" fmla="*/ 72665 h 173683"/>
              <a:gd name="connsiteX139" fmla="*/ 1852166 w 2055317"/>
              <a:gd name="connsiteY139" fmla="*/ 63066 h 173683"/>
              <a:gd name="connsiteX140" fmla="*/ 1835088 w 2055317"/>
              <a:gd name="connsiteY140" fmla="*/ 59717 h 173683"/>
              <a:gd name="connsiteX141" fmla="*/ 1818401 w 2055317"/>
              <a:gd name="connsiteY141" fmla="*/ 63010 h 173683"/>
              <a:gd name="connsiteX142" fmla="*/ 1806904 w 2055317"/>
              <a:gd name="connsiteY142" fmla="*/ 71828 h 173683"/>
              <a:gd name="connsiteX143" fmla="*/ 1802718 w 2055317"/>
              <a:gd name="connsiteY143" fmla="*/ 84051 h 173683"/>
              <a:gd name="connsiteX144" fmla="*/ 1789435 w 2055317"/>
              <a:gd name="connsiteY144" fmla="*/ 83939 h 173683"/>
              <a:gd name="connsiteX145" fmla="*/ 1792728 w 2055317"/>
              <a:gd name="connsiteY145" fmla="*/ 70768 h 173683"/>
              <a:gd name="connsiteX146" fmla="*/ 1802160 w 2055317"/>
              <a:gd name="connsiteY146" fmla="*/ 59383 h 173683"/>
              <a:gd name="connsiteX147" fmla="*/ 1816838 w 2055317"/>
              <a:gd name="connsiteY147" fmla="*/ 51402 h 173683"/>
              <a:gd name="connsiteX148" fmla="*/ 1835758 w 2055317"/>
              <a:gd name="connsiteY148" fmla="*/ 48444 h 173683"/>
              <a:gd name="connsiteX149" fmla="*/ 1763911 w 2055317"/>
              <a:gd name="connsiteY149" fmla="*/ 48444 h 173683"/>
              <a:gd name="connsiteX150" fmla="*/ 1768878 w 2055317"/>
              <a:gd name="connsiteY150" fmla="*/ 48834 h 173683"/>
              <a:gd name="connsiteX151" fmla="*/ 1772729 w 2055317"/>
              <a:gd name="connsiteY151" fmla="*/ 49783 h 173683"/>
              <a:gd name="connsiteX152" fmla="*/ 1772283 w 2055317"/>
              <a:gd name="connsiteY152" fmla="*/ 62061 h 173683"/>
              <a:gd name="connsiteX153" fmla="*/ 1768041 w 2055317"/>
              <a:gd name="connsiteY153" fmla="*/ 61503 h 173683"/>
              <a:gd name="connsiteX154" fmla="*/ 1763353 w 2055317"/>
              <a:gd name="connsiteY154" fmla="*/ 61280 h 173683"/>
              <a:gd name="connsiteX155" fmla="*/ 1748173 w 2055317"/>
              <a:gd name="connsiteY155" fmla="*/ 64461 h 173683"/>
              <a:gd name="connsiteX156" fmla="*/ 1737178 w 2055317"/>
              <a:gd name="connsiteY156" fmla="*/ 73279 h 173683"/>
              <a:gd name="connsiteX157" fmla="*/ 1730425 w 2055317"/>
              <a:gd name="connsiteY157" fmla="*/ 86395 h 173683"/>
              <a:gd name="connsiteX158" fmla="*/ 1729867 w 2055317"/>
              <a:gd name="connsiteY158" fmla="*/ 89767 h 173683"/>
              <a:gd name="connsiteX159" fmla="*/ 1729867 w 2055317"/>
              <a:gd name="connsiteY159" fmla="*/ 171450 h 173683"/>
              <a:gd name="connsiteX160" fmla="*/ 1716584 w 2055317"/>
              <a:gd name="connsiteY160" fmla="*/ 171450 h 173683"/>
              <a:gd name="connsiteX161" fmla="*/ 1716584 w 2055317"/>
              <a:gd name="connsiteY161" fmla="*/ 50676 h 173683"/>
              <a:gd name="connsiteX162" fmla="*/ 1729643 w 2055317"/>
              <a:gd name="connsiteY162" fmla="*/ 50676 h 173683"/>
              <a:gd name="connsiteX163" fmla="*/ 1729867 w 2055317"/>
              <a:gd name="connsiteY163" fmla="*/ 70656 h 173683"/>
              <a:gd name="connsiteX164" fmla="*/ 1729867 w 2055317"/>
              <a:gd name="connsiteY164" fmla="*/ 71482 h 173683"/>
              <a:gd name="connsiteX165" fmla="*/ 1732769 w 2055317"/>
              <a:gd name="connsiteY165" fmla="*/ 64573 h 173683"/>
              <a:gd name="connsiteX166" fmla="*/ 1745549 w 2055317"/>
              <a:gd name="connsiteY166" fmla="*/ 52685 h 173683"/>
              <a:gd name="connsiteX167" fmla="*/ 1763911 w 2055317"/>
              <a:gd name="connsiteY167" fmla="*/ 48444 h 173683"/>
              <a:gd name="connsiteX168" fmla="*/ 1566491 w 2055317"/>
              <a:gd name="connsiteY168" fmla="*/ 48444 h 173683"/>
              <a:gd name="connsiteX169" fmla="*/ 1590489 w 2055317"/>
              <a:gd name="connsiteY169" fmla="*/ 53188 h 173683"/>
              <a:gd name="connsiteX170" fmla="*/ 1605781 w 2055317"/>
              <a:gd name="connsiteY170" fmla="*/ 66080 h 173683"/>
              <a:gd name="connsiteX171" fmla="*/ 1611139 w 2055317"/>
              <a:gd name="connsiteY171" fmla="*/ 84497 h 173683"/>
              <a:gd name="connsiteX172" fmla="*/ 1597744 w 2055317"/>
              <a:gd name="connsiteY172" fmla="*/ 84497 h 173683"/>
              <a:gd name="connsiteX173" fmla="*/ 1594117 w 2055317"/>
              <a:gd name="connsiteY173" fmla="*/ 72665 h 173683"/>
              <a:gd name="connsiteX174" fmla="*/ 1583513 w 2055317"/>
              <a:gd name="connsiteY174" fmla="*/ 63513 h 173683"/>
              <a:gd name="connsiteX175" fmla="*/ 1566491 w 2055317"/>
              <a:gd name="connsiteY175" fmla="*/ 59941 h 173683"/>
              <a:gd name="connsiteX176" fmla="*/ 1549692 w 2055317"/>
              <a:gd name="connsiteY176" fmla="*/ 63066 h 173683"/>
              <a:gd name="connsiteX177" fmla="*/ 1540315 w 2055317"/>
              <a:gd name="connsiteY177" fmla="*/ 70991 h 173683"/>
              <a:gd name="connsiteX178" fmla="*/ 1537357 w 2055317"/>
              <a:gd name="connsiteY178" fmla="*/ 80925 h 173683"/>
              <a:gd name="connsiteX179" fmla="*/ 1538585 w 2055317"/>
              <a:gd name="connsiteY179" fmla="*/ 88237 h 173683"/>
              <a:gd name="connsiteX180" fmla="*/ 1543273 w 2055317"/>
              <a:gd name="connsiteY180" fmla="*/ 94320 h 173683"/>
              <a:gd name="connsiteX181" fmla="*/ 1553096 w 2055317"/>
              <a:gd name="connsiteY181" fmla="*/ 99566 h 173683"/>
              <a:gd name="connsiteX182" fmla="*/ 1569504 w 2055317"/>
              <a:gd name="connsiteY182" fmla="*/ 104254 h 173683"/>
              <a:gd name="connsiteX183" fmla="*/ 1593447 w 2055317"/>
              <a:gd name="connsiteY183" fmla="*/ 112235 h 173683"/>
              <a:gd name="connsiteX184" fmla="*/ 1607288 w 2055317"/>
              <a:gd name="connsiteY184" fmla="*/ 123565 h 173683"/>
              <a:gd name="connsiteX185" fmla="*/ 1611809 w 2055317"/>
              <a:gd name="connsiteY185" fmla="*/ 139861 h 173683"/>
              <a:gd name="connsiteX186" fmla="*/ 1608683 w 2055317"/>
              <a:gd name="connsiteY186" fmla="*/ 153535 h 173683"/>
              <a:gd name="connsiteX187" fmla="*/ 1599698 w 2055317"/>
              <a:gd name="connsiteY187" fmla="*/ 164251 h 173683"/>
              <a:gd name="connsiteX188" fmla="*/ 1585634 w 2055317"/>
              <a:gd name="connsiteY188" fmla="*/ 171227 h 173683"/>
              <a:gd name="connsiteX189" fmla="*/ 1567272 w 2055317"/>
              <a:gd name="connsiteY189" fmla="*/ 173683 h 173683"/>
              <a:gd name="connsiteX190" fmla="*/ 1541376 w 2055317"/>
              <a:gd name="connsiteY190" fmla="*/ 168548 h 173683"/>
              <a:gd name="connsiteX191" fmla="*/ 1525358 w 2055317"/>
              <a:gd name="connsiteY191" fmla="*/ 155153 h 173683"/>
              <a:gd name="connsiteX192" fmla="*/ 1519945 w 2055317"/>
              <a:gd name="connsiteY192" fmla="*/ 137406 h 173683"/>
              <a:gd name="connsiteX193" fmla="*/ 1533339 w 2055317"/>
              <a:gd name="connsiteY193" fmla="*/ 137406 h 173683"/>
              <a:gd name="connsiteX194" fmla="*/ 1539199 w 2055317"/>
              <a:gd name="connsiteY194" fmla="*/ 152307 h 173683"/>
              <a:gd name="connsiteX195" fmla="*/ 1552091 w 2055317"/>
              <a:gd name="connsiteY195" fmla="*/ 159953 h 173683"/>
              <a:gd name="connsiteX196" fmla="*/ 1567272 w 2055317"/>
              <a:gd name="connsiteY196" fmla="*/ 162186 h 173683"/>
              <a:gd name="connsiteX197" fmla="*/ 1584350 w 2055317"/>
              <a:gd name="connsiteY197" fmla="*/ 159172 h 173683"/>
              <a:gd name="connsiteX198" fmla="*/ 1594842 w 2055317"/>
              <a:gd name="connsiteY198" fmla="*/ 151191 h 173683"/>
              <a:gd name="connsiteX199" fmla="*/ 1598414 w 2055317"/>
              <a:gd name="connsiteY199" fmla="*/ 140643 h 173683"/>
              <a:gd name="connsiteX200" fmla="*/ 1595959 w 2055317"/>
              <a:gd name="connsiteY200" fmla="*/ 130876 h 173683"/>
              <a:gd name="connsiteX201" fmla="*/ 1586527 w 2055317"/>
              <a:gd name="connsiteY201" fmla="*/ 122114 h 173683"/>
              <a:gd name="connsiteX202" fmla="*/ 1566156 w 2055317"/>
              <a:gd name="connsiteY202" fmla="*/ 115305 h 173683"/>
              <a:gd name="connsiteX203" fmla="*/ 1548129 w 2055317"/>
              <a:gd name="connsiteY203" fmla="*/ 110282 h 173683"/>
              <a:gd name="connsiteX204" fmla="*/ 1534902 w 2055317"/>
              <a:gd name="connsiteY204" fmla="*/ 103585 h 173683"/>
              <a:gd name="connsiteX205" fmla="*/ 1526753 w 2055317"/>
              <a:gd name="connsiteY205" fmla="*/ 94208 h 173683"/>
              <a:gd name="connsiteX206" fmla="*/ 1523963 w 2055317"/>
              <a:gd name="connsiteY206" fmla="*/ 81260 h 173683"/>
              <a:gd name="connsiteX207" fmla="*/ 1526921 w 2055317"/>
              <a:gd name="connsiteY207" fmla="*/ 68591 h 173683"/>
              <a:gd name="connsiteX208" fmla="*/ 1535404 w 2055317"/>
              <a:gd name="connsiteY208" fmla="*/ 58099 h 173683"/>
              <a:gd name="connsiteX209" fmla="*/ 1548799 w 2055317"/>
              <a:gd name="connsiteY209" fmla="*/ 51011 h 173683"/>
              <a:gd name="connsiteX210" fmla="*/ 1566491 w 2055317"/>
              <a:gd name="connsiteY210" fmla="*/ 48444 h 173683"/>
              <a:gd name="connsiteX211" fmla="*/ 1379897 w 2055317"/>
              <a:gd name="connsiteY211" fmla="*/ 48444 h 173683"/>
              <a:gd name="connsiteX212" fmla="*/ 1400268 w 2055317"/>
              <a:gd name="connsiteY212" fmla="*/ 52518 h 173683"/>
              <a:gd name="connsiteX213" fmla="*/ 1415281 w 2055317"/>
              <a:gd name="connsiteY213" fmla="*/ 64015 h 173683"/>
              <a:gd name="connsiteX214" fmla="*/ 1424546 w 2055317"/>
              <a:gd name="connsiteY214" fmla="*/ 81539 h 173683"/>
              <a:gd name="connsiteX215" fmla="*/ 1427671 w 2055317"/>
              <a:gd name="connsiteY215" fmla="*/ 103808 h 173683"/>
              <a:gd name="connsiteX216" fmla="*/ 1427671 w 2055317"/>
              <a:gd name="connsiteY216" fmla="*/ 111956 h 173683"/>
              <a:gd name="connsiteX217" fmla="*/ 1341500 w 2055317"/>
              <a:gd name="connsiteY217" fmla="*/ 111956 h 173683"/>
              <a:gd name="connsiteX218" fmla="*/ 1341500 w 2055317"/>
              <a:gd name="connsiteY218" fmla="*/ 114412 h 173683"/>
              <a:gd name="connsiteX219" fmla="*/ 1344513 w 2055317"/>
              <a:gd name="connsiteY219" fmla="*/ 133052 h 173683"/>
              <a:gd name="connsiteX220" fmla="*/ 1352997 w 2055317"/>
              <a:gd name="connsiteY220" fmla="*/ 148289 h 173683"/>
              <a:gd name="connsiteX221" fmla="*/ 1366056 w 2055317"/>
              <a:gd name="connsiteY221" fmla="*/ 158558 h 173683"/>
              <a:gd name="connsiteX222" fmla="*/ 1382911 w 2055317"/>
              <a:gd name="connsiteY222" fmla="*/ 162297 h 173683"/>
              <a:gd name="connsiteX223" fmla="*/ 1401831 w 2055317"/>
              <a:gd name="connsiteY223" fmla="*/ 158335 h 173683"/>
              <a:gd name="connsiteX224" fmla="*/ 1416732 w 2055317"/>
              <a:gd name="connsiteY224" fmla="*/ 145777 h 173683"/>
              <a:gd name="connsiteX225" fmla="*/ 1425104 w 2055317"/>
              <a:gd name="connsiteY225" fmla="*/ 152251 h 173683"/>
              <a:gd name="connsiteX226" fmla="*/ 1415281 w 2055317"/>
              <a:gd name="connsiteY226" fmla="*/ 162911 h 173683"/>
              <a:gd name="connsiteX227" fmla="*/ 1401329 w 2055317"/>
              <a:gd name="connsiteY227" fmla="*/ 170725 h 173683"/>
              <a:gd name="connsiteX228" fmla="*/ 1382353 w 2055317"/>
              <a:gd name="connsiteY228" fmla="*/ 173683 h 173683"/>
              <a:gd name="connsiteX229" fmla="*/ 1360587 w 2055317"/>
              <a:gd name="connsiteY229" fmla="*/ 169329 h 173683"/>
              <a:gd name="connsiteX230" fmla="*/ 1343397 w 2055317"/>
              <a:gd name="connsiteY230" fmla="*/ 157051 h 173683"/>
              <a:gd name="connsiteX231" fmla="*/ 1332124 w 2055317"/>
              <a:gd name="connsiteY231" fmla="*/ 138243 h 173683"/>
              <a:gd name="connsiteX232" fmla="*/ 1328105 w 2055317"/>
              <a:gd name="connsiteY232" fmla="*/ 114412 h 173683"/>
              <a:gd name="connsiteX233" fmla="*/ 1328105 w 2055317"/>
              <a:gd name="connsiteY233" fmla="*/ 109612 h 173683"/>
              <a:gd name="connsiteX234" fmla="*/ 1332291 w 2055317"/>
              <a:gd name="connsiteY234" fmla="*/ 84386 h 173683"/>
              <a:gd name="connsiteX235" fmla="*/ 1343676 w 2055317"/>
              <a:gd name="connsiteY235" fmla="*/ 65019 h 173683"/>
              <a:gd name="connsiteX236" fmla="*/ 1360196 w 2055317"/>
              <a:gd name="connsiteY236" fmla="*/ 52685 h 173683"/>
              <a:gd name="connsiteX237" fmla="*/ 1379897 w 2055317"/>
              <a:gd name="connsiteY237" fmla="*/ 48444 h 173683"/>
              <a:gd name="connsiteX238" fmla="*/ 1083283 w 2055317"/>
              <a:gd name="connsiteY238" fmla="*/ 48444 h 173683"/>
              <a:gd name="connsiteX239" fmla="*/ 1105998 w 2055317"/>
              <a:gd name="connsiteY239" fmla="*/ 52797 h 173683"/>
              <a:gd name="connsiteX240" fmla="*/ 1121513 w 2055317"/>
              <a:gd name="connsiteY240" fmla="*/ 65857 h 173683"/>
              <a:gd name="connsiteX241" fmla="*/ 1127150 w 2055317"/>
              <a:gd name="connsiteY241" fmla="*/ 87734 h 173683"/>
              <a:gd name="connsiteX242" fmla="*/ 1127150 w 2055317"/>
              <a:gd name="connsiteY242" fmla="*/ 146112 h 173683"/>
              <a:gd name="connsiteX243" fmla="*/ 1128099 w 2055317"/>
              <a:gd name="connsiteY243" fmla="*/ 159060 h 173683"/>
              <a:gd name="connsiteX244" fmla="*/ 1130833 w 2055317"/>
              <a:gd name="connsiteY244" fmla="*/ 169999 h 173683"/>
              <a:gd name="connsiteX245" fmla="*/ 1130833 w 2055317"/>
              <a:gd name="connsiteY245" fmla="*/ 171450 h 173683"/>
              <a:gd name="connsiteX246" fmla="*/ 1116546 w 2055317"/>
              <a:gd name="connsiteY246" fmla="*/ 171450 h 173683"/>
              <a:gd name="connsiteX247" fmla="*/ 1114481 w 2055317"/>
              <a:gd name="connsiteY247" fmla="*/ 161348 h 173683"/>
              <a:gd name="connsiteX248" fmla="*/ 1114004 w 2055317"/>
              <a:gd name="connsiteY248" fmla="*/ 153751 h 173683"/>
              <a:gd name="connsiteX249" fmla="*/ 1106333 w 2055317"/>
              <a:gd name="connsiteY249" fmla="*/ 162241 h 173683"/>
              <a:gd name="connsiteX250" fmla="*/ 1091933 w 2055317"/>
              <a:gd name="connsiteY250" fmla="*/ 170501 h 173683"/>
              <a:gd name="connsiteX251" fmla="*/ 1073014 w 2055317"/>
              <a:gd name="connsiteY251" fmla="*/ 173683 h 173683"/>
              <a:gd name="connsiteX252" fmla="*/ 1052475 w 2055317"/>
              <a:gd name="connsiteY252" fmla="*/ 169162 h 173683"/>
              <a:gd name="connsiteX253" fmla="*/ 1038858 w 2055317"/>
              <a:gd name="connsiteY253" fmla="*/ 156884 h 173683"/>
              <a:gd name="connsiteX254" fmla="*/ 1034058 w 2055317"/>
              <a:gd name="connsiteY254" fmla="*/ 139303 h 173683"/>
              <a:gd name="connsiteX255" fmla="*/ 1037853 w 2055317"/>
              <a:gd name="connsiteY255" fmla="*/ 123397 h 173683"/>
              <a:gd name="connsiteX256" fmla="*/ 1048792 w 2055317"/>
              <a:gd name="connsiteY256" fmla="*/ 111342 h 173683"/>
              <a:gd name="connsiteX257" fmla="*/ 1066149 w 2055317"/>
              <a:gd name="connsiteY257" fmla="*/ 103752 h 173683"/>
              <a:gd name="connsiteX258" fmla="*/ 1089087 w 2055317"/>
              <a:gd name="connsiteY258" fmla="*/ 101129 h 173683"/>
              <a:gd name="connsiteX259" fmla="*/ 1113755 w 2055317"/>
              <a:gd name="connsiteY259" fmla="*/ 101129 h 173683"/>
              <a:gd name="connsiteX260" fmla="*/ 1113755 w 2055317"/>
              <a:gd name="connsiteY260" fmla="*/ 87511 h 173683"/>
              <a:gd name="connsiteX261" fmla="*/ 1110183 w 2055317"/>
              <a:gd name="connsiteY261" fmla="*/ 72665 h 173683"/>
              <a:gd name="connsiteX262" fmla="*/ 1099691 w 2055317"/>
              <a:gd name="connsiteY262" fmla="*/ 63066 h 173683"/>
              <a:gd name="connsiteX263" fmla="*/ 1082613 w 2055317"/>
              <a:gd name="connsiteY263" fmla="*/ 59717 h 173683"/>
              <a:gd name="connsiteX264" fmla="*/ 1065926 w 2055317"/>
              <a:gd name="connsiteY264" fmla="*/ 63010 h 173683"/>
              <a:gd name="connsiteX265" fmla="*/ 1054429 w 2055317"/>
              <a:gd name="connsiteY265" fmla="*/ 71828 h 173683"/>
              <a:gd name="connsiteX266" fmla="*/ 1050243 w 2055317"/>
              <a:gd name="connsiteY266" fmla="*/ 84051 h 173683"/>
              <a:gd name="connsiteX267" fmla="*/ 1036960 w 2055317"/>
              <a:gd name="connsiteY267" fmla="*/ 83939 h 173683"/>
              <a:gd name="connsiteX268" fmla="*/ 1040253 w 2055317"/>
              <a:gd name="connsiteY268" fmla="*/ 70768 h 173683"/>
              <a:gd name="connsiteX269" fmla="*/ 1049685 w 2055317"/>
              <a:gd name="connsiteY269" fmla="*/ 59383 h 173683"/>
              <a:gd name="connsiteX270" fmla="*/ 1064363 w 2055317"/>
              <a:gd name="connsiteY270" fmla="*/ 51402 h 173683"/>
              <a:gd name="connsiteX271" fmla="*/ 1083283 w 2055317"/>
              <a:gd name="connsiteY271" fmla="*/ 48444 h 173683"/>
              <a:gd name="connsiteX272" fmla="*/ 890216 w 2055317"/>
              <a:gd name="connsiteY272" fmla="*/ 48444 h 173683"/>
              <a:gd name="connsiteX273" fmla="*/ 914214 w 2055317"/>
              <a:gd name="connsiteY273" fmla="*/ 53188 h 173683"/>
              <a:gd name="connsiteX274" fmla="*/ 929506 w 2055317"/>
              <a:gd name="connsiteY274" fmla="*/ 66080 h 173683"/>
              <a:gd name="connsiteX275" fmla="*/ 934864 w 2055317"/>
              <a:gd name="connsiteY275" fmla="*/ 84497 h 173683"/>
              <a:gd name="connsiteX276" fmla="*/ 921469 w 2055317"/>
              <a:gd name="connsiteY276" fmla="*/ 84497 h 173683"/>
              <a:gd name="connsiteX277" fmla="*/ 917842 w 2055317"/>
              <a:gd name="connsiteY277" fmla="*/ 72665 h 173683"/>
              <a:gd name="connsiteX278" fmla="*/ 907238 w 2055317"/>
              <a:gd name="connsiteY278" fmla="*/ 63513 h 173683"/>
              <a:gd name="connsiteX279" fmla="*/ 890216 w 2055317"/>
              <a:gd name="connsiteY279" fmla="*/ 59941 h 173683"/>
              <a:gd name="connsiteX280" fmla="*/ 873417 w 2055317"/>
              <a:gd name="connsiteY280" fmla="*/ 63066 h 173683"/>
              <a:gd name="connsiteX281" fmla="*/ 864040 w 2055317"/>
              <a:gd name="connsiteY281" fmla="*/ 70991 h 173683"/>
              <a:gd name="connsiteX282" fmla="*/ 861082 w 2055317"/>
              <a:gd name="connsiteY282" fmla="*/ 80925 h 173683"/>
              <a:gd name="connsiteX283" fmla="*/ 862310 w 2055317"/>
              <a:gd name="connsiteY283" fmla="*/ 88237 h 173683"/>
              <a:gd name="connsiteX284" fmla="*/ 866998 w 2055317"/>
              <a:gd name="connsiteY284" fmla="*/ 94320 h 173683"/>
              <a:gd name="connsiteX285" fmla="*/ 876821 w 2055317"/>
              <a:gd name="connsiteY285" fmla="*/ 99566 h 173683"/>
              <a:gd name="connsiteX286" fmla="*/ 893229 w 2055317"/>
              <a:gd name="connsiteY286" fmla="*/ 104254 h 173683"/>
              <a:gd name="connsiteX287" fmla="*/ 917172 w 2055317"/>
              <a:gd name="connsiteY287" fmla="*/ 112235 h 173683"/>
              <a:gd name="connsiteX288" fmla="*/ 931013 w 2055317"/>
              <a:gd name="connsiteY288" fmla="*/ 123565 h 173683"/>
              <a:gd name="connsiteX289" fmla="*/ 935534 w 2055317"/>
              <a:gd name="connsiteY289" fmla="*/ 139861 h 173683"/>
              <a:gd name="connsiteX290" fmla="*/ 932408 w 2055317"/>
              <a:gd name="connsiteY290" fmla="*/ 153535 h 173683"/>
              <a:gd name="connsiteX291" fmla="*/ 923423 w 2055317"/>
              <a:gd name="connsiteY291" fmla="*/ 164251 h 173683"/>
              <a:gd name="connsiteX292" fmla="*/ 909359 w 2055317"/>
              <a:gd name="connsiteY292" fmla="*/ 171227 h 173683"/>
              <a:gd name="connsiteX293" fmla="*/ 890997 w 2055317"/>
              <a:gd name="connsiteY293" fmla="*/ 173683 h 173683"/>
              <a:gd name="connsiteX294" fmla="*/ 865101 w 2055317"/>
              <a:gd name="connsiteY294" fmla="*/ 168548 h 173683"/>
              <a:gd name="connsiteX295" fmla="*/ 849083 w 2055317"/>
              <a:gd name="connsiteY295" fmla="*/ 155153 h 173683"/>
              <a:gd name="connsiteX296" fmla="*/ 843670 w 2055317"/>
              <a:gd name="connsiteY296" fmla="*/ 137406 h 173683"/>
              <a:gd name="connsiteX297" fmla="*/ 857064 w 2055317"/>
              <a:gd name="connsiteY297" fmla="*/ 137406 h 173683"/>
              <a:gd name="connsiteX298" fmla="*/ 862924 w 2055317"/>
              <a:gd name="connsiteY298" fmla="*/ 152307 h 173683"/>
              <a:gd name="connsiteX299" fmla="*/ 875816 w 2055317"/>
              <a:gd name="connsiteY299" fmla="*/ 159953 h 173683"/>
              <a:gd name="connsiteX300" fmla="*/ 890997 w 2055317"/>
              <a:gd name="connsiteY300" fmla="*/ 162186 h 173683"/>
              <a:gd name="connsiteX301" fmla="*/ 908075 w 2055317"/>
              <a:gd name="connsiteY301" fmla="*/ 159172 h 173683"/>
              <a:gd name="connsiteX302" fmla="*/ 918567 w 2055317"/>
              <a:gd name="connsiteY302" fmla="*/ 151191 h 173683"/>
              <a:gd name="connsiteX303" fmla="*/ 922139 w 2055317"/>
              <a:gd name="connsiteY303" fmla="*/ 140643 h 173683"/>
              <a:gd name="connsiteX304" fmla="*/ 919684 w 2055317"/>
              <a:gd name="connsiteY304" fmla="*/ 130876 h 173683"/>
              <a:gd name="connsiteX305" fmla="*/ 910251 w 2055317"/>
              <a:gd name="connsiteY305" fmla="*/ 122114 h 173683"/>
              <a:gd name="connsiteX306" fmla="*/ 889881 w 2055317"/>
              <a:gd name="connsiteY306" fmla="*/ 115305 h 173683"/>
              <a:gd name="connsiteX307" fmla="*/ 871854 w 2055317"/>
              <a:gd name="connsiteY307" fmla="*/ 110282 h 173683"/>
              <a:gd name="connsiteX308" fmla="*/ 858627 w 2055317"/>
              <a:gd name="connsiteY308" fmla="*/ 103585 h 173683"/>
              <a:gd name="connsiteX309" fmla="*/ 850478 w 2055317"/>
              <a:gd name="connsiteY309" fmla="*/ 94208 h 173683"/>
              <a:gd name="connsiteX310" fmla="*/ 847688 w 2055317"/>
              <a:gd name="connsiteY310" fmla="*/ 81260 h 173683"/>
              <a:gd name="connsiteX311" fmla="*/ 850646 w 2055317"/>
              <a:gd name="connsiteY311" fmla="*/ 68591 h 173683"/>
              <a:gd name="connsiteX312" fmla="*/ 859129 w 2055317"/>
              <a:gd name="connsiteY312" fmla="*/ 58099 h 173683"/>
              <a:gd name="connsiteX313" fmla="*/ 872524 w 2055317"/>
              <a:gd name="connsiteY313" fmla="*/ 51011 h 173683"/>
              <a:gd name="connsiteX314" fmla="*/ 890216 w 2055317"/>
              <a:gd name="connsiteY314" fmla="*/ 48444 h 173683"/>
              <a:gd name="connsiteX315" fmla="*/ 705743 w 2055317"/>
              <a:gd name="connsiteY315" fmla="*/ 48444 h 173683"/>
              <a:gd name="connsiteX316" fmla="*/ 728011 w 2055317"/>
              <a:gd name="connsiteY316" fmla="*/ 52964 h 173683"/>
              <a:gd name="connsiteX317" fmla="*/ 745089 w 2055317"/>
              <a:gd name="connsiteY317" fmla="*/ 65633 h 173683"/>
              <a:gd name="connsiteX318" fmla="*/ 755972 w 2055317"/>
              <a:gd name="connsiteY318" fmla="*/ 84944 h 173683"/>
              <a:gd name="connsiteX319" fmla="*/ 759768 w 2055317"/>
              <a:gd name="connsiteY319" fmla="*/ 109277 h 173683"/>
              <a:gd name="connsiteX320" fmla="*/ 759768 w 2055317"/>
              <a:gd name="connsiteY320" fmla="*/ 112849 h 173683"/>
              <a:gd name="connsiteX321" fmla="*/ 755972 w 2055317"/>
              <a:gd name="connsiteY321" fmla="*/ 137127 h 173683"/>
              <a:gd name="connsiteX322" fmla="*/ 745089 w 2055317"/>
              <a:gd name="connsiteY322" fmla="*/ 156437 h 173683"/>
              <a:gd name="connsiteX323" fmla="*/ 728123 w 2055317"/>
              <a:gd name="connsiteY323" fmla="*/ 169162 h 173683"/>
              <a:gd name="connsiteX324" fmla="*/ 705966 w 2055317"/>
              <a:gd name="connsiteY324" fmla="*/ 173683 h 173683"/>
              <a:gd name="connsiteX325" fmla="*/ 683754 w 2055317"/>
              <a:gd name="connsiteY325" fmla="*/ 169162 h 173683"/>
              <a:gd name="connsiteX326" fmla="*/ 666731 w 2055317"/>
              <a:gd name="connsiteY326" fmla="*/ 156437 h 173683"/>
              <a:gd name="connsiteX327" fmla="*/ 655793 w 2055317"/>
              <a:gd name="connsiteY327" fmla="*/ 137127 h 173683"/>
              <a:gd name="connsiteX328" fmla="*/ 651942 w 2055317"/>
              <a:gd name="connsiteY328" fmla="*/ 112849 h 173683"/>
              <a:gd name="connsiteX329" fmla="*/ 651942 w 2055317"/>
              <a:gd name="connsiteY329" fmla="*/ 109277 h 173683"/>
              <a:gd name="connsiteX330" fmla="*/ 655793 w 2055317"/>
              <a:gd name="connsiteY330" fmla="*/ 84944 h 173683"/>
              <a:gd name="connsiteX331" fmla="*/ 666676 w 2055317"/>
              <a:gd name="connsiteY331" fmla="*/ 65633 h 173683"/>
              <a:gd name="connsiteX332" fmla="*/ 683642 w 2055317"/>
              <a:gd name="connsiteY332" fmla="*/ 52964 h 173683"/>
              <a:gd name="connsiteX333" fmla="*/ 705743 w 2055317"/>
              <a:gd name="connsiteY333" fmla="*/ 48444 h 173683"/>
              <a:gd name="connsiteX334" fmla="*/ 510964 w 2055317"/>
              <a:gd name="connsiteY334" fmla="*/ 48444 h 173683"/>
              <a:gd name="connsiteX335" fmla="*/ 526926 w 2055317"/>
              <a:gd name="connsiteY335" fmla="*/ 50844 h 173683"/>
              <a:gd name="connsiteX336" fmla="*/ 539204 w 2055317"/>
              <a:gd name="connsiteY336" fmla="*/ 58322 h 173683"/>
              <a:gd name="connsiteX337" fmla="*/ 547074 w 2055317"/>
              <a:gd name="connsiteY337" fmla="*/ 71493 h 173683"/>
              <a:gd name="connsiteX338" fmla="*/ 547265 w 2055317"/>
              <a:gd name="connsiteY338" fmla="*/ 72859 h 173683"/>
              <a:gd name="connsiteX339" fmla="*/ 554496 w 2055317"/>
              <a:gd name="connsiteY339" fmla="*/ 62117 h 173683"/>
              <a:gd name="connsiteX340" fmla="*/ 569175 w 2055317"/>
              <a:gd name="connsiteY340" fmla="*/ 52127 h 173683"/>
              <a:gd name="connsiteX341" fmla="*/ 588429 w 2055317"/>
              <a:gd name="connsiteY341" fmla="*/ 48444 h 173683"/>
              <a:gd name="connsiteX342" fmla="*/ 605172 w 2055317"/>
              <a:gd name="connsiteY342" fmla="*/ 50955 h 173683"/>
              <a:gd name="connsiteX343" fmla="*/ 617618 w 2055317"/>
              <a:gd name="connsiteY343" fmla="*/ 58824 h 173683"/>
              <a:gd name="connsiteX344" fmla="*/ 625376 w 2055317"/>
              <a:gd name="connsiteY344" fmla="*/ 72554 h 173683"/>
              <a:gd name="connsiteX345" fmla="*/ 628055 w 2055317"/>
              <a:gd name="connsiteY345" fmla="*/ 92646 h 173683"/>
              <a:gd name="connsiteX346" fmla="*/ 628055 w 2055317"/>
              <a:gd name="connsiteY346" fmla="*/ 171450 h 173683"/>
              <a:gd name="connsiteX347" fmla="*/ 614660 w 2055317"/>
              <a:gd name="connsiteY347" fmla="*/ 171450 h 173683"/>
              <a:gd name="connsiteX348" fmla="*/ 614660 w 2055317"/>
              <a:gd name="connsiteY348" fmla="*/ 92534 h 173683"/>
              <a:gd name="connsiteX349" fmla="*/ 610921 w 2055317"/>
              <a:gd name="connsiteY349" fmla="*/ 72721 h 173683"/>
              <a:gd name="connsiteX350" fmla="*/ 600596 w 2055317"/>
              <a:gd name="connsiteY350" fmla="*/ 62843 h 173683"/>
              <a:gd name="connsiteX351" fmla="*/ 585192 w 2055317"/>
              <a:gd name="connsiteY351" fmla="*/ 60052 h 173683"/>
              <a:gd name="connsiteX352" fmla="*/ 569900 w 2055317"/>
              <a:gd name="connsiteY352" fmla="*/ 63233 h 173683"/>
              <a:gd name="connsiteX353" fmla="*/ 558905 w 2055317"/>
              <a:gd name="connsiteY353" fmla="*/ 71270 h 173683"/>
              <a:gd name="connsiteX354" fmla="*/ 552208 w 2055317"/>
              <a:gd name="connsiteY354" fmla="*/ 81930 h 173683"/>
              <a:gd name="connsiteX355" fmla="*/ 549808 w 2055317"/>
              <a:gd name="connsiteY355" fmla="*/ 92596 h 173683"/>
              <a:gd name="connsiteX356" fmla="*/ 549808 w 2055317"/>
              <a:gd name="connsiteY356" fmla="*/ 171450 h 173683"/>
              <a:gd name="connsiteX357" fmla="*/ 536525 w 2055317"/>
              <a:gd name="connsiteY357" fmla="*/ 171450 h 173683"/>
              <a:gd name="connsiteX358" fmla="*/ 536525 w 2055317"/>
              <a:gd name="connsiteY358" fmla="*/ 91529 h 173683"/>
              <a:gd name="connsiteX359" fmla="*/ 532786 w 2055317"/>
              <a:gd name="connsiteY359" fmla="*/ 72665 h 173683"/>
              <a:gd name="connsiteX360" fmla="*/ 522405 w 2055317"/>
              <a:gd name="connsiteY360" fmla="*/ 62954 h 173683"/>
              <a:gd name="connsiteX361" fmla="*/ 507057 w 2055317"/>
              <a:gd name="connsiteY361" fmla="*/ 60052 h 173683"/>
              <a:gd name="connsiteX362" fmla="*/ 489700 w 2055317"/>
              <a:gd name="connsiteY362" fmla="*/ 64238 h 173683"/>
              <a:gd name="connsiteX363" fmla="*/ 478203 w 2055317"/>
              <a:gd name="connsiteY363" fmla="*/ 75065 h 173683"/>
              <a:gd name="connsiteX364" fmla="*/ 472008 w 2055317"/>
              <a:gd name="connsiteY364" fmla="*/ 88630 h 173683"/>
              <a:gd name="connsiteX365" fmla="*/ 472008 w 2055317"/>
              <a:gd name="connsiteY365" fmla="*/ 171450 h 173683"/>
              <a:gd name="connsiteX366" fmla="*/ 458502 w 2055317"/>
              <a:gd name="connsiteY366" fmla="*/ 171450 h 173683"/>
              <a:gd name="connsiteX367" fmla="*/ 458502 w 2055317"/>
              <a:gd name="connsiteY367" fmla="*/ 50676 h 173683"/>
              <a:gd name="connsiteX368" fmla="*/ 471450 w 2055317"/>
              <a:gd name="connsiteY368" fmla="*/ 50676 h 173683"/>
              <a:gd name="connsiteX369" fmla="*/ 471924 w 2055317"/>
              <a:gd name="connsiteY369" fmla="*/ 71789 h 173683"/>
              <a:gd name="connsiteX370" fmla="*/ 476641 w 2055317"/>
              <a:gd name="connsiteY370" fmla="*/ 63624 h 173683"/>
              <a:gd name="connsiteX371" fmla="*/ 491375 w 2055317"/>
              <a:gd name="connsiteY371" fmla="*/ 52462 h 173683"/>
              <a:gd name="connsiteX372" fmla="*/ 510964 w 2055317"/>
              <a:gd name="connsiteY372" fmla="*/ 48444 h 173683"/>
              <a:gd name="connsiteX373" fmla="*/ 430411 w 2055317"/>
              <a:gd name="connsiteY373" fmla="*/ 48444 h 173683"/>
              <a:gd name="connsiteX374" fmla="*/ 435378 w 2055317"/>
              <a:gd name="connsiteY374" fmla="*/ 48834 h 173683"/>
              <a:gd name="connsiteX375" fmla="*/ 439229 w 2055317"/>
              <a:gd name="connsiteY375" fmla="*/ 49783 h 173683"/>
              <a:gd name="connsiteX376" fmla="*/ 438783 w 2055317"/>
              <a:gd name="connsiteY376" fmla="*/ 62061 h 173683"/>
              <a:gd name="connsiteX377" fmla="*/ 434541 w 2055317"/>
              <a:gd name="connsiteY377" fmla="*/ 61503 h 173683"/>
              <a:gd name="connsiteX378" fmla="*/ 429853 w 2055317"/>
              <a:gd name="connsiteY378" fmla="*/ 61280 h 173683"/>
              <a:gd name="connsiteX379" fmla="*/ 414672 w 2055317"/>
              <a:gd name="connsiteY379" fmla="*/ 64461 h 173683"/>
              <a:gd name="connsiteX380" fmla="*/ 403678 w 2055317"/>
              <a:gd name="connsiteY380" fmla="*/ 73279 h 173683"/>
              <a:gd name="connsiteX381" fmla="*/ 396925 w 2055317"/>
              <a:gd name="connsiteY381" fmla="*/ 86395 h 173683"/>
              <a:gd name="connsiteX382" fmla="*/ 396366 w 2055317"/>
              <a:gd name="connsiteY382" fmla="*/ 89767 h 173683"/>
              <a:gd name="connsiteX383" fmla="*/ 396366 w 2055317"/>
              <a:gd name="connsiteY383" fmla="*/ 171450 h 173683"/>
              <a:gd name="connsiteX384" fmla="*/ 383084 w 2055317"/>
              <a:gd name="connsiteY384" fmla="*/ 171450 h 173683"/>
              <a:gd name="connsiteX385" fmla="*/ 383084 w 2055317"/>
              <a:gd name="connsiteY385" fmla="*/ 50676 h 173683"/>
              <a:gd name="connsiteX386" fmla="*/ 396143 w 2055317"/>
              <a:gd name="connsiteY386" fmla="*/ 50676 h 173683"/>
              <a:gd name="connsiteX387" fmla="*/ 396366 w 2055317"/>
              <a:gd name="connsiteY387" fmla="*/ 70656 h 173683"/>
              <a:gd name="connsiteX388" fmla="*/ 396366 w 2055317"/>
              <a:gd name="connsiteY388" fmla="*/ 71482 h 173683"/>
              <a:gd name="connsiteX389" fmla="*/ 399269 w 2055317"/>
              <a:gd name="connsiteY389" fmla="*/ 64573 h 173683"/>
              <a:gd name="connsiteX390" fmla="*/ 412049 w 2055317"/>
              <a:gd name="connsiteY390" fmla="*/ 52685 h 173683"/>
              <a:gd name="connsiteX391" fmla="*/ 430411 w 2055317"/>
              <a:gd name="connsiteY391" fmla="*/ 48444 h 173683"/>
              <a:gd name="connsiteX392" fmla="*/ 313097 w 2055317"/>
              <a:gd name="connsiteY392" fmla="*/ 48444 h 173683"/>
              <a:gd name="connsiteX393" fmla="*/ 333468 w 2055317"/>
              <a:gd name="connsiteY393" fmla="*/ 52518 h 173683"/>
              <a:gd name="connsiteX394" fmla="*/ 348481 w 2055317"/>
              <a:gd name="connsiteY394" fmla="*/ 64015 h 173683"/>
              <a:gd name="connsiteX395" fmla="*/ 357746 w 2055317"/>
              <a:gd name="connsiteY395" fmla="*/ 81539 h 173683"/>
              <a:gd name="connsiteX396" fmla="*/ 360871 w 2055317"/>
              <a:gd name="connsiteY396" fmla="*/ 103808 h 173683"/>
              <a:gd name="connsiteX397" fmla="*/ 360871 w 2055317"/>
              <a:gd name="connsiteY397" fmla="*/ 111956 h 173683"/>
              <a:gd name="connsiteX398" fmla="*/ 274700 w 2055317"/>
              <a:gd name="connsiteY398" fmla="*/ 111956 h 173683"/>
              <a:gd name="connsiteX399" fmla="*/ 274700 w 2055317"/>
              <a:gd name="connsiteY399" fmla="*/ 114412 h 173683"/>
              <a:gd name="connsiteX400" fmla="*/ 277713 w 2055317"/>
              <a:gd name="connsiteY400" fmla="*/ 133052 h 173683"/>
              <a:gd name="connsiteX401" fmla="*/ 286197 w 2055317"/>
              <a:gd name="connsiteY401" fmla="*/ 148289 h 173683"/>
              <a:gd name="connsiteX402" fmla="*/ 299256 w 2055317"/>
              <a:gd name="connsiteY402" fmla="*/ 158558 h 173683"/>
              <a:gd name="connsiteX403" fmla="*/ 316111 w 2055317"/>
              <a:gd name="connsiteY403" fmla="*/ 162297 h 173683"/>
              <a:gd name="connsiteX404" fmla="*/ 335031 w 2055317"/>
              <a:gd name="connsiteY404" fmla="*/ 158335 h 173683"/>
              <a:gd name="connsiteX405" fmla="*/ 349932 w 2055317"/>
              <a:gd name="connsiteY405" fmla="*/ 145777 h 173683"/>
              <a:gd name="connsiteX406" fmla="*/ 358304 w 2055317"/>
              <a:gd name="connsiteY406" fmla="*/ 152251 h 173683"/>
              <a:gd name="connsiteX407" fmla="*/ 348481 w 2055317"/>
              <a:gd name="connsiteY407" fmla="*/ 162911 h 173683"/>
              <a:gd name="connsiteX408" fmla="*/ 334528 w 2055317"/>
              <a:gd name="connsiteY408" fmla="*/ 170725 h 173683"/>
              <a:gd name="connsiteX409" fmla="*/ 315553 w 2055317"/>
              <a:gd name="connsiteY409" fmla="*/ 173683 h 173683"/>
              <a:gd name="connsiteX410" fmla="*/ 293787 w 2055317"/>
              <a:gd name="connsiteY410" fmla="*/ 169329 h 173683"/>
              <a:gd name="connsiteX411" fmla="*/ 276597 w 2055317"/>
              <a:gd name="connsiteY411" fmla="*/ 157051 h 173683"/>
              <a:gd name="connsiteX412" fmla="*/ 265323 w 2055317"/>
              <a:gd name="connsiteY412" fmla="*/ 138243 h 173683"/>
              <a:gd name="connsiteX413" fmla="*/ 261305 w 2055317"/>
              <a:gd name="connsiteY413" fmla="*/ 114412 h 173683"/>
              <a:gd name="connsiteX414" fmla="*/ 261305 w 2055317"/>
              <a:gd name="connsiteY414" fmla="*/ 109612 h 173683"/>
              <a:gd name="connsiteX415" fmla="*/ 265491 w 2055317"/>
              <a:gd name="connsiteY415" fmla="*/ 84386 h 173683"/>
              <a:gd name="connsiteX416" fmla="*/ 276876 w 2055317"/>
              <a:gd name="connsiteY416" fmla="*/ 65019 h 173683"/>
              <a:gd name="connsiteX417" fmla="*/ 293396 w 2055317"/>
              <a:gd name="connsiteY417" fmla="*/ 52685 h 173683"/>
              <a:gd name="connsiteX418" fmla="*/ 313097 w 2055317"/>
              <a:gd name="connsiteY418" fmla="*/ 48444 h 173683"/>
              <a:gd name="connsiteX419" fmla="*/ 1647751 w 2055317"/>
              <a:gd name="connsiteY419" fmla="*/ 19645 h 173683"/>
              <a:gd name="connsiteX420" fmla="*/ 1661145 w 2055317"/>
              <a:gd name="connsiteY420" fmla="*/ 19645 h 173683"/>
              <a:gd name="connsiteX421" fmla="*/ 1661145 w 2055317"/>
              <a:gd name="connsiteY421" fmla="*/ 50676 h 173683"/>
              <a:gd name="connsiteX422" fmla="*/ 1686148 w 2055317"/>
              <a:gd name="connsiteY422" fmla="*/ 50676 h 173683"/>
              <a:gd name="connsiteX423" fmla="*/ 1686148 w 2055317"/>
              <a:gd name="connsiteY423" fmla="*/ 61615 h 173683"/>
              <a:gd name="connsiteX424" fmla="*/ 1661145 w 2055317"/>
              <a:gd name="connsiteY424" fmla="*/ 61615 h 173683"/>
              <a:gd name="connsiteX425" fmla="*/ 1661145 w 2055317"/>
              <a:gd name="connsiteY425" fmla="*/ 141982 h 173683"/>
              <a:gd name="connsiteX426" fmla="*/ 1663322 w 2055317"/>
              <a:gd name="connsiteY426" fmla="*/ 154651 h 173683"/>
              <a:gd name="connsiteX427" fmla="*/ 1669126 w 2055317"/>
              <a:gd name="connsiteY427" fmla="*/ 160344 h 173683"/>
              <a:gd name="connsiteX428" fmla="*/ 1676884 w 2055317"/>
              <a:gd name="connsiteY428" fmla="*/ 161739 h 173683"/>
              <a:gd name="connsiteX429" fmla="*/ 1682632 w 2055317"/>
              <a:gd name="connsiteY429" fmla="*/ 161348 h 173683"/>
              <a:gd name="connsiteX430" fmla="*/ 1687711 w 2055317"/>
              <a:gd name="connsiteY430" fmla="*/ 160623 h 173683"/>
              <a:gd name="connsiteX431" fmla="*/ 1688269 w 2055317"/>
              <a:gd name="connsiteY431" fmla="*/ 171897 h 173683"/>
              <a:gd name="connsiteX432" fmla="*/ 1681851 w 2055317"/>
              <a:gd name="connsiteY432" fmla="*/ 173180 h 173683"/>
              <a:gd name="connsiteX433" fmla="*/ 1673982 w 2055317"/>
              <a:gd name="connsiteY433" fmla="*/ 173683 h 173683"/>
              <a:gd name="connsiteX434" fmla="*/ 1660364 w 2055317"/>
              <a:gd name="connsiteY434" fmla="*/ 170780 h 173683"/>
              <a:gd name="connsiteX435" fmla="*/ 1651099 w 2055317"/>
              <a:gd name="connsiteY435" fmla="*/ 160958 h 173683"/>
              <a:gd name="connsiteX436" fmla="*/ 1647751 w 2055317"/>
              <a:gd name="connsiteY436" fmla="*/ 141982 h 173683"/>
              <a:gd name="connsiteX437" fmla="*/ 1647751 w 2055317"/>
              <a:gd name="connsiteY437" fmla="*/ 61615 h 173683"/>
              <a:gd name="connsiteX438" fmla="*/ 1625538 w 2055317"/>
              <a:gd name="connsiteY438" fmla="*/ 61615 h 173683"/>
              <a:gd name="connsiteX439" fmla="*/ 1625538 w 2055317"/>
              <a:gd name="connsiteY439" fmla="*/ 50676 h 173683"/>
              <a:gd name="connsiteX440" fmla="*/ 1647751 w 2055317"/>
              <a:gd name="connsiteY440" fmla="*/ 50676 h 173683"/>
              <a:gd name="connsiteX441" fmla="*/ 1647751 w 2055317"/>
              <a:gd name="connsiteY441" fmla="*/ 19645 h 173683"/>
              <a:gd name="connsiteX442" fmla="*/ 971476 w 2055317"/>
              <a:gd name="connsiteY442" fmla="*/ 19645 h 173683"/>
              <a:gd name="connsiteX443" fmla="*/ 984870 w 2055317"/>
              <a:gd name="connsiteY443" fmla="*/ 19645 h 173683"/>
              <a:gd name="connsiteX444" fmla="*/ 984870 w 2055317"/>
              <a:gd name="connsiteY444" fmla="*/ 50676 h 173683"/>
              <a:gd name="connsiteX445" fmla="*/ 1009873 w 2055317"/>
              <a:gd name="connsiteY445" fmla="*/ 50676 h 173683"/>
              <a:gd name="connsiteX446" fmla="*/ 1009873 w 2055317"/>
              <a:gd name="connsiteY446" fmla="*/ 61615 h 173683"/>
              <a:gd name="connsiteX447" fmla="*/ 984870 w 2055317"/>
              <a:gd name="connsiteY447" fmla="*/ 61615 h 173683"/>
              <a:gd name="connsiteX448" fmla="*/ 984870 w 2055317"/>
              <a:gd name="connsiteY448" fmla="*/ 141982 h 173683"/>
              <a:gd name="connsiteX449" fmla="*/ 987047 w 2055317"/>
              <a:gd name="connsiteY449" fmla="*/ 154651 h 173683"/>
              <a:gd name="connsiteX450" fmla="*/ 992851 w 2055317"/>
              <a:gd name="connsiteY450" fmla="*/ 160344 h 173683"/>
              <a:gd name="connsiteX451" fmla="*/ 1000609 w 2055317"/>
              <a:gd name="connsiteY451" fmla="*/ 161739 h 173683"/>
              <a:gd name="connsiteX452" fmla="*/ 1006357 w 2055317"/>
              <a:gd name="connsiteY452" fmla="*/ 161348 h 173683"/>
              <a:gd name="connsiteX453" fmla="*/ 1011436 w 2055317"/>
              <a:gd name="connsiteY453" fmla="*/ 160623 h 173683"/>
              <a:gd name="connsiteX454" fmla="*/ 1011994 w 2055317"/>
              <a:gd name="connsiteY454" fmla="*/ 171897 h 173683"/>
              <a:gd name="connsiteX455" fmla="*/ 1005576 w 2055317"/>
              <a:gd name="connsiteY455" fmla="*/ 173180 h 173683"/>
              <a:gd name="connsiteX456" fmla="*/ 997707 w 2055317"/>
              <a:gd name="connsiteY456" fmla="*/ 173683 h 173683"/>
              <a:gd name="connsiteX457" fmla="*/ 984089 w 2055317"/>
              <a:gd name="connsiteY457" fmla="*/ 170780 h 173683"/>
              <a:gd name="connsiteX458" fmla="*/ 974824 w 2055317"/>
              <a:gd name="connsiteY458" fmla="*/ 160958 h 173683"/>
              <a:gd name="connsiteX459" fmla="*/ 971476 w 2055317"/>
              <a:gd name="connsiteY459" fmla="*/ 141982 h 173683"/>
              <a:gd name="connsiteX460" fmla="*/ 971476 w 2055317"/>
              <a:gd name="connsiteY460" fmla="*/ 61615 h 173683"/>
              <a:gd name="connsiteX461" fmla="*/ 949263 w 2055317"/>
              <a:gd name="connsiteY461" fmla="*/ 61615 h 173683"/>
              <a:gd name="connsiteX462" fmla="*/ 949263 w 2055317"/>
              <a:gd name="connsiteY462" fmla="*/ 50676 h 173683"/>
              <a:gd name="connsiteX463" fmla="*/ 971476 w 2055317"/>
              <a:gd name="connsiteY463" fmla="*/ 50676 h 173683"/>
              <a:gd name="connsiteX464" fmla="*/ 971476 w 2055317"/>
              <a:gd name="connsiteY464" fmla="*/ 19645 h 173683"/>
              <a:gd name="connsiteX465" fmla="*/ 0 w 2055317"/>
              <a:gd name="connsiteY465" fmla="*/ 8930 h 173683"/>
              <a:gd name="connsiteX466" fmla="*/ 55587 w 2055317"/>
              <a:gd name="connsiteY466" fmla="*/ 8930 h 173683"/>
              <a:gd name="connsiteX467" fmla="*/ 69205 w 2055317"/>
              <a:gd name="connsiteY467" fmla="*/ 8930 h 173683"/>
              <a:gd name="connsiteX468" fmla="*/ 124904 w 2055317"/>
              <a:gd name="connsiteY468" fmla="*/ 8930 h 173683"/>
              <a:gd name="connsiteX469" fmla="*/ 124904 w 2055317"/>
              <a:gd name="connsiteY469" fmla="*/ 20762 h 173683"/>
              <a:gd name="connsiteX470" fmla="*/ 69205 w 2055317"/>
              <a:gd name="connsiteY470" fmla="*/ 20762 h 173683"/>
              <a:gd name="connsiteX471" fmla="*/ 69205 w 2055317"/>
              <a:gd name="connsiteY471" fmla="*/ 171450 h 173683"/>
              <a:gd name="connsiteX472" fmla="*/ 55587 w 2055317"/>
              <a:gd name="connsiteY472" fmla="*/ 171450 h 173683"/>
              <a:gd name="connsiteX473" fmla="*/ 55587 w 2055317"/>
              <a:gd name="connsiteY473" fmla="*/ 20762 h 173683"/>
              <a:gd name="connsiteX474" fmla="*/ 0 w 2055317"/>
              <a:gd name="connsiteY474" fmla="*/ 20762 h 173683"/>
              <a:gd name="connsiteX475" fmla="*/ 0 w 2055317"/>
              <a:gd name="connsiteY475" fmla="*/ 8930 h 173683"/>
              <a:gd name="connsiteX476" fmla="*/ 1924980 w 2055317"/>
              <a:gd name="connsiteY476" fmla="*/ 6697 h 173683"/>
              <a:gd name="connsiteX477" fmla="*/ 1931733 w 2055317"/>
              <a:gd name="connsiteY477" fmla="*/ 9320 h 173683"/>
              <a:gd name="connsiteX478" fmla="*/ 1934245 w 2055317"/>
              <a:gd name="connsiteY478" fmla="*/ 15850 h 173683"/>
              <a:gd name="connsiteX479" fmla="*/ 1931733 w 2055317"/>
              <a:gd name="connsiteY479" fmla="*/ 22045 h 173683"/>
              <a:gd name="connsiteX480" fmla="*/ 1924980 w 2055317"/>
              <a:gd name="connsiteY480" fmla="*/ 24668 h 173683"/>
              <a:gd name="connsiteX481" fmla="*/ 1918227 w 2055317"/>
              <a:gd name="connsiteY481" fmla="*/ 22045 h 173683"/>
              <a:gd name="connsiteX482" fmla="*/ 1915827 w 2055317"/>
              <a:gd name="connsiteY482" fmla="*/ 15850 h 173683"/>
              <a:gd name="connsiteX483" fmla="*/ 1918227 w 2055317"/>
              <a:gd name="connsiteY483" fmla="*/ 9320 h 173683"/>
              <a:gd name="connsiteX484" fmla="*/ 1924980 w 2055317"/>
              <a:gd name="connsiteY484" fmla="*/ 6697 h 173683"/>
              <a:gd name="connsiteX485" fmla="*/ 1289521 w 2055317"/>
              <a:gd name="connsiteY485" fmla="*/ 0 h 173683"/>
              <a:gd name="connsiteX486" fmla="*/ 1302916 w 2055317"/>
              <a:gd name="connsiteY486" fmla="*/ 0 h 173683"/>
              <a:gd name="connsiteX487" fmla="*/ 1302916 w 2055317"/>
              <a:gd name="connsiteY487" fmla="*/ 171450 h 173683"/>
              <a:gd name="connsiteX488" fmla="*/ 1289521 w 2055317"/>
              <a:gd name="connsiteY488" fmla="*/ 171450 h 173683"/>
              <a:gd name="connsiteX489" fmla="*/ 1289521 w 2055317"/>
              <a:gd name="connsiteY489" fmla="*/ 0 h 173683"/>
              <a:gd name="connsiteX490" fmla="*/ 1163911 w 2055317"/>
              <a:gd name="connsiteY490" fmla="*/ 0 h 173683"/>
              <a:gd name="connsiteX491" fmla="*/ 1177305 w 2055317"/>
              <a:gd name="connsiteY491" fmla="*/ 0 h 173683"/>
              <a:gd name="connsiteX492" fmla="*/ 1177305 w 2055317"/>
              <a:gd name="connsiteY492" fmla="*/ 69675 h 173683"/>
              <a:gd name="connsiteX493" fmla="*/ 1182161 w 2055317"/>
              <a:gd name="connsiteY493" fmla="*/ 61838 h 173683"/>
              <a:gd name="connsiteX494" fmla="*/ 1196225 w 2055317"/>
              <a:gd name="connsiteY494" fmla="*/ 51904 h 173683"/>
              <a:gd name="connsiteX495" fmla="*/ 1215033 w 2055317"/>
              <a:gd name="connsiteY495" fmla="*/ 48444 h 173683"/>
              <a:gd name="connsiteX496" fmla="*/ 1234734 w 2055317"/>
              <a:gd name="connsiteY496" fmla="*/ 52741 h 173683"/>
              <a:gd name="connsiteX497" fmla="*/ 1249301 w 2055317"/>
              <a:gd name="connsiteY497" fmla="*/ 65131 h 173683"/>
              <a:gd name="connsiteX498" fmla="*/ 1258286 w 2055317"/>
              <a:gd name="connsiteY498" fmla="*/ 84553 h 173683"/>
              <a:gd name="connsiteX499" fmla="*/ 1261356 w 2055317"/>
              <a:gd name="connsiteY499" fmla="*/ 109947 h 173683"/>
              <a:gd name="connsiteX500" fmla="*/ 1261356 w 2055317"/>
              <a:gd name="connsiteY500" fmla="*/ 112291 h 173683"/>
              <a:gd name="connsiteX501" fmla="*/ 1258286 w 2055317"/>
              <a:gd name="connsiteY501" fmla="*/ 137015 h 173683"/>
              <a:gd name="connsiteX502" fmla="*/ 1249301 w 2055317"/>
              <a:gd name="connsiteY502" fmla="*/ 156437 h 173683"/>
              <a:gd name="connsiteX503" fmla="*/ 1234790 w 2055317"/>
              <a:gd name="connsiteY503" fmla="*/ 169162 h 173683"/>
              <a:gd name="connsiteX504" fmla="*/ 1215256 w 2055317"/>
              <a:gd name="connsiteY504" fmla="*/ 173683 h 173683"/>
              <a:gd name="connsiteX505" fmla="*/ 1196057 w 2055317"/>
              <a:gd name="connsiteY505" fmla="*/ 170222 h 173683"/>
              <a:gd name="connsiteX506" fmla="*/ 1181770 w 2055317"/>
              <a:gd name="connsiteY506" fmla="*/ 160511 h 173683"/>
              <a:gd name="connsiteX507" fmla="*/ 1177105 w 2055317"/>
              <a:gd name="connsiteY507" fmla="*/ 153255 h 173683"/>
              <a:gd name="connsiteX508" fmla="*/ 1176412 w 2055317"/>
              <a:gd name="connsiteY508" fmla="*/ 171450 h 173683"/>
              <a:gd name="connsiteX509" fmla="*/ 1163911 w 2055317"/>
              <a:gd name="connsiteY509" fmla="*/ 171450 h 173683"/>
              <a:gd name="connsiteX510" fmla="*/ 1163911 w 2055317"/>
              <a:gd name="connsiteY510" fmla="*/ 0 h 173683"/>
              <a:gd name="connsiteX511" fmla="*/ 144959 w 2055317"/>
              <a:gd name="connsiteY511" fmla="*/ 0 h 173683"/>
              <a:gd name="connsiteX512" fmla="*/ 158241 w 2055317"/>
              <a:gd name="connsiteY512" fmla="*/ 0 h 173683"/>
              <a:gd name="connsiteX513" fmla="*/ 158241 w 2055317"/>
              <a:gd name="connsiteY513" fmla="*/ 72576 h 173683"/>
              <a:gd name="connsiteX514" fmla="*/ 163655 w 2055317"/>
              <a:gd name="connsiteY514" fmla="*/ 63624 h 173683"/>
              <a:gd name="connsiteX515" fmla="*/ 178557 w 2055317"/>
              <a:gd name="connsiteY515" fmla="*/ 52462 h 173683"/>
              <a:gd name="connsiteX516" fmla="*/ 197532 w 2055317"/>
              <a:gd name="connsiteY516" fmla="*/ 48444 h 173683"/>
              <a:gd name="connsiteX517" fmla="*/ 213717 w 2055317"/>
              <a:gd name="connsiteY517" fmla="*/ 50899 h 173683"/>
              <a:gd name="connsiteX518" fmla="*/ 225828 w 2055317"/>
              <a:gd name="connsiteY518" fmla="*/ 58657 h 173683"/>
              <a:gd name="connsiteX519" fmla="*/ 233418 w 2055317"/>
              <a:gd name="connsiteY519" fmla="*/ 72386 h 173683"/>
              <a:gd name="connsiteX520" fmla="*/ 236041 w 2055317"/>
              <a:gd name="connsiteY520" fmla="*/ 92757 h 173683"/>
              <a:gd name="connsiteX521" fmla="*/ 236041 w 2055317"/>
              <a:gd name="connsiteY521" fmla="*/ 171450 h 173683"/>
              <a:gd name="connsiteX522" fmla="*/ 222647 w 2055317"/>
              <a:gd name="connsiteY522" fmla="*/ 171450 h 173683"/>
              <a:gd name="connsiteX523" fmla="*/ 222647 w 2055317"/>
              <a:gd name="connsiteY523" fmla="*/ 92646 h 173683"/>
              <a:gd name="connsiteX524" fmla="*/ 219187 w 2055317"/>
              <a:gd name="connsiteY524" fmla="*/ 73168 h 173683"/>
              <a:gd name="connsiteX525" fmla="*/ 209364 w 2055317"/>
              <a:gd name="connsiteY525" fmla="*/ 63066 h 173683"/>
              <a:gd name="connsiteX526" fmla="*/ 194295 w 2055317"/>
              <a:gd name="connsiteY526" fmla="*/ 60052 h 173683"/>
              <a:gd name="connsiteX527" fmla="*/ 177496 w 2055317"/>
              <a:gd name="connsiteY527" fmla="*/ 64238 h 173683"/>
              <a:gd name="connsiteX528" fmla="*/ 165441 w 2055317"/>
              <a:gd name="connsiteY528" fmla="*/ 75065 h 173683"/>
              <a:gd name="connsiteX529" fmla="*/ 158241 w 2055317"/>
              <a:gd name="connsiteY529" fmla="*/ 88815 h 173683"/>
              <a:gd name="connsiteX530" fmla="*/ 158241 w 2055317"/>
              <a:gd name="connsiteY530" fmla="*/ 171450 h 173683"/>
              <a:gd name="connsiteX531" fmla="*/ 144959 w 2055317"/>
              <a:gd name="connsiteY531" fmla="*/ 171450 h 173683"/>
              <a:gd name="connsiteX532" fmla="*/ 144959 w 2055317"/>
              <a:gd name="connsiteY532" fmla="*/ 0 h 17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2055317" h="173683">
                <a:moveTo>
                  <a:pt x="1843460" y="111398"/>
                </a:moveTo>
                <a:lnTo>
                  <a:pt x="1825098" y="113240"/>
                </a:lnTo>
                <a:cubicBezTo>
                  <a:pt x="1819703" y="114468"/>
                  <a:pt x="1815145" y="116235"/>
                  <a:pt x="1811424" y="118542"/>
                </a:cubicBezTo>
                <a:cubicBezTo>
                  <a:pt x="1807704" y="120849"/>
                  <a:pt x="1804857" y="123658"/>
                  <a:pt x="1802885" y="126969"/>
                </a:cubicBezTo>
                <a:cubicBezTo>
                  <a:pt x="1800913" y="130281"/>
                  <a:pt x="1799928" y="134020"/>
                  <a:pt x="1799928" y="138187"/>
                </a:cubicBezTo>
                <a:cubicBezTo>
                  <a:pt x="1799928" y="142503"/>
                  <a:pt x="1801007" y="146447"/>
                  <a:pt x="1803165" y="150019"/>
                </a:cubicBezTo>
                <a:cubicBezTo>
                  <a:pt x="1805323" y="153591"/>
                  <a:pt x="1808448" y="156418"/>
                  <a:pt x="1812541" y="158502"/>
                </a:cubicBezTo>
                <a:cubicBezTo>
                  <a:pt x="1816633" y="160586"/>
                  <a:pt x="1821470" y="161627"/>
                  <a:pt x="1827051" y="161627"/>
                </a:cubicBezTo>
                <a:cubicBezTo>
                  <a:pt x="1834418" y="161627"/>
                  <a:pt x="1840948" y="160269"/>
                  <a:pt x="1846641" y="157553"/>
                </a:cubicBezTo>
                <a:cubicBezTo>
                  <a:pt x="1852334" y="154837"/>
                  <a:pt x="1857040" y="151247"/>
                  <a:pt x="1860761" y="146782"/>
                </a:cubicBezTo>
                <a:lnTo>
                  <a:pt x="1866230" y="136088"/>
                </a:lnTo>
                <a:lnTo>
                  <a:pt x="1866230" y="111398"/>
                </a:lnTo>
                <a:lnTo>
                  <a:pt x="1843460" y="111398"/>
                </a:lnTo>
                <a:close/>
                <a:moveTo>
                  <a:pt x="1090985" y="111398"/>
                </a:moveTo>
                <a:cubicBezTo>
                  <a:pt x="1084139" y="111398"/>
                  <a:pt x="1078018" y="112012"/>
                  <a:pt x="1072623" y="113240"/>
                </a:cubicBezTo>
                <a:cubicBezTo>
                  <a:pt x="1067228" y="114468"/>
                  <a:pt x="1062670" y="116235"/>
                  <a:pt x="1058949" y="118542"/>
                </a:cubicBezTo>
                <a:cubicBezTo>
                  <a:pt x="1055229" y="120849"/>
                  <a:pt x="1052382" y="123658"/>
                  <a:pt x="1050410" y="126969"/>
                </a:cubicBezTo>
                <a:cubicBezTo>
                  <a:pt x="1048438" y="130281"/>
                  <a:pt x="1047452" y="134020"/>
                  <a:pt x="1047452" y="138187"/>
                </a:cubicBezTo>
                <a:cubicBezTo>
                  <a:pt x="1047452" y="142503"/>
                  <a:pt x="1048531" y="146447"/>
                  <a:pt x="1050689" y="150019"/>
                </a:cubicBezTo>
                <a:cubicBezTo>
                  <a:pt x="1052847" y="153591"/>
                  <a:pt x="1055973" y="156418"/>
                  <a:pt x="1060066" y="158502"/>
                </a:cubicBezTo>
                <a:cubicBezTo>
                  <a:pt x="1064158" y="160586"/>
                  <a:pt x="1068995" y="161627"/>
                  <a:pt x="1074576" y="161627"/>
                </a:cubicBezTo>
                <a:cubicBezTo>
                  <a:pt x="1081943" y="161627"/>
                  <a:pt x="1088473" y="160269"/>
                  <a:pt x="1094166" y="157553"/>
                </a:cubicBezTo>
                <a:cubicBezTo>
                  <a:pt x="1099859" y="154837"/>
                  <a:pt x="1104565" y="151247"/>
                  <a:pt x="1108286" y="146782"/>
                </a:cubicBezTo>
                <a:lnTo>
                  <a:pt x="1113755" y="136088"/>
                </a:lnTo>
                <a:lnTo>
                  <a:pt x="1113755" y="111398"/>
                </a:lnTo>
                <a:lnTo>
                  <a:pt x="1090985" y="111398"/>
                </a:lnTo>
                <a:close/>
                <a:moveTo>
                  <a:pt x="771190" y="93985"/>
                </a:moveTo>
                <a:lnTo>
                  <a:pt x="824657" y="93985"/>
                </a:lnTo>
                <a:lnTo>
                  <a:pt x="824657" y="105482"/>
                </a:lnTo>
                <a:lnTo>
                  <a:pt x="771190" y="105482"/>
                </a:lnTo>
                <a:lnTo>
                  <a:pt x="771190" y="93985"/>
                </a:lnTo>
                <a:close/>
                <a:moveTo>
                  <a:pt x="1212466" y="60164"/>
                </a:moveTo>
                <a:cubicBezTo>
                  <a:pt x="1206066" y="60164"/>
                  <a:pt x="1200634" y="61224"/>
                  <a:pt x="1196169" y="63345"/>
                </a:cubicBezTo>
                <a:cubicBezTo>
                  <a:pt x="1191704" y="65466"/>
                  <a:pt x="1188002" y="68256"/>
                  <a:pt x="1185063" y="71717"/>
                </a:cubicBezTo>
                <a:cubicBezTo>
                  <a:pt x="1182123" y="75177"/>
                  <a:pt x="1179798" y="78953"/>
                  <a:pt x="1178086" y="83046"/>
                </a:cubicBezTo>
                <a:lnTo>
                  <a:pt x="1177305" y="85528"/>
                </a:lnTo>
                <a:lnTo>
                  <a:pt x="1177305" y="136932"/>
                </a:lnTo>
                <a:lnTo>
                  <a:pt x="1180877" y="145498"/>
                </a:lnTo>
                <a:cubicBezTo>
                  <a:pt x="1184002" y="150372"/>
                  <a:pt x="1188188" y="154316"/>
                  <a:pt x="1193434" y="157330"/>
                </a:cubicBezTo>
                <a:cubicBezTo>
                  <a:pt x="1198680" y="160344"/>
                  <a:pt x="1205099" y="161851"/>
                  <a:pt x="1212689" y="161851"/>
                </a:cubicBezTo>
                <a:cubicBezTo>
                  <a:pt x="1218791" y="161851"/>
                  <a:pt x="1224056" y="160604"/>
                  <a:pt x="1228483" y="158111"/>
                </a:cubicBezTo>
                <a:cubicBezTo>
                  <a:pt x="1232911" y="155619"/>
                  <a:pt x="1236557" y="152121"/>
                  <a:pt x="1239422" y="147619"/>
                </a:cubicBezTo>
                <a:cubicBezTo>
                  <a:pt x="1242287" y="143117"/>
                  <a:pt x="1244408" y="137852"/>
                  <a:pt x="1245785" y="131825"/>
                </a:cubicBezTo>
                <a:cubicBezTo>
                  <a:pt x="1247161" y="125797"/>
                  <a:pt x="1247850" y="119286"/>
                  <a:pt x="1247850" y="112291"/>
                </a:cubicBezTo>
                <a:lnTo>
                  <a:pt x="1247850" y="109947"/>
                </a:lnTo>
                <a:cubicBezTo>
                  <a:pt x="1247850" y="102878"/>
                  <a:pt x="1247180" y="96329"/>
                  <a:pt x="1245840" y="90302"/>
                </a:cubicBezTo>
                <a:cubicBezTo>
                  <a:pt x="1244501" y="84274"/>
                  <a:pt x="1242399" y="79009"/>
                  <a:pt x="1239534" y="74507"/>
                </a:cubicBezTo>
                <a:cubicBezTo>
                  <a:pt x="1236669" y="70005"/>
                  <a:pt x="1233004" y="66489"/>
                  <a:pt x="1228539" y="63959"/>
                </a:cubicBezTo>
                <a:cubicBezTo>
                  <a:pt x="1224074" y="61429"/>
                  <a:pt x="1218716" y="60164"/>
                  <a:pt x="1212466" y="60164"/>
                </a:cubicBezTo>
                <a:close/>
                <a:moveTo>
                  <a:pt x="1379897" y="59941"/>
                </a:moveTo>
                <a:cubicBezTo>
                  <a:pt x="1374167" y="59941"/>
                  <a:pt x="1368958" y="61131"/>
                  <a:pt x="1364270" y="63513"/>
                </a:cubicBezTo>
                <a:cubicBezTo>
                  <a:pt x="1359582" y="65894"/>
                  <a:pt x="1355545" y="69298"/>
                  <a:pt x="1352159" y="73726"/>
                </a:cubicBezTo>
                <a:cubicBezTo>
                  <a:pt x="1348774" y="78153"/>
                  <a:pt x="1346151" y="83400"/>
                  <a:pt x="1344290" y="89464"/>
                </a:cubicBezTo>
                <a:lnTo>
                  <a:pt x="1342767" y="100459"/>
                </a:lnTo>
                <a:lnTo>
                  <a:pt x="1414277" y="100459"/>
                </a:lnTo>
                <a:lnTo>
                  <a:pt x="1414277" y="99008"/>
                </a:lnTo>
                <a:cubicBezTo>
                  <a:pt x="1414128" y="92236"/>
                  <a:pt x="1412770" y="85893"/>
                  <a:pt x="1410202" y="79977"/>
                </a:cubicBezTo>
                <a:cubicBezTo>
                  <a:pt x="1407635" y="74061"/>
                  <a:pt x="1403840" y="69242"/>
                  <a:pt x="1398817" y="65522"/>
                </a:cubicBezTo>
                <a:cubicBezTo>
                  <a:pt x="1393794" y="61801"/>
                  <a:pt x="1387488" y="59941"/>
                  <a:pt x="1379897" y="59941"/>
                </a:cubicBezTo>
                <a:close/>
                <a:moveTo>
                  <a:pt x="705743" y="59941"/>
                </a:moveTo>
                <a:cubicBezTo>
                  <a:pt x="699269" y="59941"/>
                  <a:pt x="693520" y="61280"/>
                  <a:pt x="688498" y="63959"/>
                </a:cubicBezTo>
                <a:cubicBezTo>
                  <a:pt x="683475" y="66638"/>
                  <a:pt x="679233" y="70284"/>
                  <a:pt x="675773" y="74898"/>
                </a:cubicBezTo>
                <a:cubicBezTo>
                  <a:pt x="672312" y="79512"/>
                  <a:pt x="669708" y="84758"/>
                  <a:pt x="667959" y="90636"/>
                </a:cubicBezTo>
                <a:cubicBezTo>
                  <a:pt x="666210" y="96515"/>
                  <a:pt x="665336" y="102729"/>
                  <a:pt x="665336" y="109277"/>
                </a:cubicBezTo>
                <a:lnTo>
                  <a:pt x="665336" y="112849"/>
                </a:lnTo>
                <a:cubicBezTo>
                  <a:pt x="665336" y="119472"/>
                  <a:pt x="666210" y="125741"/>
                  <a:pt x="667959" y="131657"/>
                </a:cubicBezTo>
                <a:cubicBezTo>
                  <a:pt x="669708" y="137573"/>
                  <a:pt x="672312" y="142819"/>
                  <a:pt x="675773" y="147396"/>
                </a:cubicBezTo>
                <a:cubicBezTo>
                  <a:pt x="679233" y="151972"/>
                  <a:pt x="683493" y="155581"/>
                  <a:pt x="688553" y="158223"/>
                </a:cubicBezTo>
                <a:cubicBezTo>
                  <a:pt x="693613" y="160865"/>
                  <a:pt x="699418" y="162186"/>
                  <a:pt x="705966" y="162186"/>
                </a:cubicBezTo>
                <a:cubicBezTo>
                  <a:pt x="712515" y="162186"/>
                  <a:pt x="718300" y="160865"/>
                  <a:pt x="723323" y="158223"/>
                </a:cubicBezTo>
                <a:cubicBezTo>
                  <a:pt x="728346" y="155581"/>
                  <a:pt x="732569" y="151972"/>
                  <a:pt x="735992" y="147396"/>
                </a:cubicBezTo>
                <a:cubicBezTo>
                  <a:pt x="739415" y="142819"/>
                  <a:pt x="742001" y="137573"/>
                  <a:pt x="743750" y="131657"/>
                </a:cubicBezTo>
                <a:cubicBezTo>
                  <a:pt x="745499" y="125741"/>
                  <a:pt x="746373" y="119472"/>
                  <a:pt x="746373" y="112849"/>
                </a:cubicBezTo>
                <a:lnTo>
                  <a:pt x="746373" y="109277"/>
                </a:lnTo>
                <a:cubicBezTo>
                  <a:pt x="746373" y="102729"/>
                  <a:pt x="745499" y="96515"/>
                  <a:pt x="743750" y="90636"/>
                </a:cubicBezTo>
                <a:cubicBezTo>
                  <a:pt x="742001" y="84758"/>
                  <a:pt x="739397" y="79512"/>
                  <a:pt x="735936" y="74898"/>
                </a:cubicBezTo>
                <a:cubicBezTo>
                  <a:pt x="732476" y="70284"/>
                  <a:pt x="728216" y="66638"/>
                  <a:pt x="723156" y="63959"/>
                </a:cubicBezTo>
                <a:cubicBezTo>
                  <a:pt x="718096" y="61280"/>
                  <a:pt x="712291" y="59941"/>
                  <a:pt x="705743" y="59941"/>
                </a:cubicBezTo>
                <a:close/>
                <a:moveTo>
                  <a:pt x="313097" y="59941"/>
                </a:moveTo>
                <a:cubicBezTo>
                  <a:pt x="307367" y="59941"/>
                  <a:pt x="302158" y="61131"/>
                  <a:pt x="297470" y="63513"/>
                </a:cubicBezTo>
                <a:cubicBezTo>
                  <a:pt x="292782" y="65894"/>
                  <a:pt x="288745" y="69298"/>
                  <a:pt x="285359" y="73726"/>
                </a:cubicBezTo>
                <a:cubicBezTo>
                  <a:pt x="281973" y="78153"/>
                  <a:pt x="279350" y="83400"/>
                  <a:pt x="277490" y="89464"/>
                </a:cubicBezTo>
                <a:lnTo>
                  <a:pt x="275967" y="100459"/>
                </a:lnTo>
                <a:lnTo>
                  <a:pt x="347476" y="100459"/>
                </a:lnTo>
                <a:lnTo>
                  <a:pt x="347476" y="99008"/>
                </a:lnTo>
                <a:cubicBezTo>
                  <a:pt x="347328" y="92236"/>
                  <a:pt x="345970" y="85893"/>
                  <a:pt x="343402" y="79977"/>
                </a:cubicBezTo>
                <a:cubicBezTo>
                  <a:pt x="340835" y="74061"/>
                  <a:pt x="337040" y="69242"/>
                  <a:pt x="332017" y="65522"/>
                </a:cubicBezTo>
                <a:cubicBezTo>
                  <a:pt x="326994" y="61801"/>
                  <a:pt x="320687" y="59941"/>
                  <a:pt x="313097" y="59941"/>
                </a:cubicBezTo>
                <a:close/>
                <a:moveTo>
                  <a:pt x="1918171" y="50676"/>
                </a:moveTo>
                <a:lnTo>
                  <a:pt x="1931566" y="50676"/>
                </a:lnTo>
                <a:lnTo>
                  <a:pt x="1931566" y="171450"/>
                </a:lnTo>
                <a:lnTo>
                  <a:pt x="1918171" y="171450"/>
                </a:lnTo>
                <a:lnTo>
                  <a:pt x="1918171" y="50676"/>
                </a:lnTo>
                <a:close/>
                <a:moveTo>
                  <a:pt x="2016807" y="48444"/>
                </a:moveTo>
                <a:cubicBezTo>
                  <a:pt x="2022835" y="48444"/>
                  <a:pt x="2028230" y="49262"/>
                  <a:pt x="2032992" y="50899"/>
                </a:cubicBezTo>
                <a:cubicBezTo>
                  <a:pt x="2037755" y="52536"/>
                  <a:pt x="2041792" y="55122"/>
                  <a:pt x="2045103" y="58657"/>
                </a:cubicBezTo>
                <a:cubicBezTo>
                  <a:pt x="2048415" y="62192"/>
                  <a:pt x="2050945" y="66768"/>
                  <a:pt x="2052693" y="72386"/>
                </a:cubicBezTo>
                <a:cubicBezTo>
                  <a:pt x="2054442" y="78005"/>
                  <a:pt x="2055317" y="84795"/>
                  <a:pt x="2055317" y="92757"/>
                </a:cubicBezTo>
                <a:lnTo>
                  <a:pt x="2055317" y="171450"/>
                </a:lnTo>
                <a:lnTo>
                  <a:pt x="2041922" y="171450"/>
                </a:lnTo>
                <a:lnTo>
                  <a:pt x="2041922" y="92646"/>
                </a:lnTo>
                <a:cubicBezTo>
                  <a:pt x="2041922" y="84386"/>
                  <a:pt x="2040769" y="77893"/>
                  <a:pt x="2038462" y="73168"/>
                </a:cubicBezTo>
                <a:cubicBezTo>
                  <a:pt x="2036155" y="68442"/>
                  <a:pt x="2032881" y="65075"/>
                  <a:pt x="2028639" y="63066"/>
                </a:cubicBezTo>
                <a:cubicBezTo>
                  <a:pt x="2024397" y="61057"/>
                  <a:pt x="2019375" y="60052"/>
                  <a:pt x="2013570" y="60052"/>
                </a:cubicBezTo>
                <a:cubicBezTo>
                  <a:pt x="2007171" y="60052"/>
                  <a:pt x="2001571" y="61448"/>
                  <a:pt x="1996771" y="64238"/>
                </a:cubicBezTo>
                <a:cubicBezTo>
                  <a:pt x="1991972" y="67029"/>
                  <a:pt x="1987953" y="70638"/>
                  <a:pt x="1984716" y="75065"/>
                </a:cubicBezTo>
                <a:lnTo>
                  <a:pt x="1977517" y="88815"/>
                </a:lnTo>
                <a:lnTo>
                  <a:pt x="1977517" y="171450"/>
                </a:lnTo>
                <a:lnTo>
                  <a:pt x="1964234" y="171450"/>
                </a:lnTo>
                <a:lnTo>
                  <a:pt x="1964234" y="50676"/>
                </a:lnTo>
                <a:lnTo>
                  <a:pt x="1976959" y="50676"/>
                </a:lnTo>
                <a:cubicBezTo>
                  <a:pt x="1977118" y="58021"/>
                  <a:pt x="1977276" y="65365"/>
                  <a:pt x="1977435" y="72710"/>
                </a:cubicBezTo>
                <a:lnTo>
                  <a:pt x="1982930" y="63624"/>
                </a:lnTo>
                <a:cubicBezTo>
                  <a:pt x="1987135" y="58862"/>
                  <a:pt x="1992102" y="55141"/>
                  <a:pt x="1997832" y="52462"/>
                </a:cubicBezTo>
                <a:cubicBezTo>
                  <a:pt x="2003562" y="49783"/>
                  <a:pt x="2009887" y="48444"/>
                  <a:pt x="2016807" y="48444"/>
                </a:cubicBezTo>
                <a:close/>
                <a:moveTo>
                  <a:pt x="1835758" y="48444"/>
                </a:moveTo>
                <a:cubicBezTo>
                  <a:pt x="1844315" y="48444"/>
                  <a:pt x="1851887" y="49895"/>
                  <a:pt x="1858473" y="52797"/>
                </a:cubicBezTo>
                <a:cubicBezTo>
                  <a:pt x="1865058" y="55699"/>
                  <a:pt x="1870230" y="60052"/>
                  <a:pt x="1873988" y="65857"/>
                </a:cubicBezTo>
                <a:cubicBezTo>
                  <a:pt x="1877746" y="71661"/>
                  <a:pt x="1879625" y="78953"/>
                  <a:pt x="1879625" y="87734"/>
                </a:cubicBezTo>
                <a:lnTo>
                  <a:pt x="1879625" y="146112"/>
                </a:lnTo>
                <a:cubicBezTo>
                  <a:pt x="1879625" y="150279"/>
                  <a:pt x="1879941" y="154595"/>
                  <a:pt x="1880574" y="159060"/>
                </a:cubicBezTo>
                <a:cubicBezTo>
                  <a:pt x="1881206" y="163525"/>
                  <a:pt x="1882118" y="167171"/>
                  <a:pt x="1883308" y="169999"/>
                </a:cubicBezTo>
                <a:lnTo>
                  <a:pt x="1883308" y="171450"/>
                </a:lnTo>
                <a:lnTo>
                  <a:pt x="1869021" y="171450"/>
                </a:lnTo>
                <a:cubicBezTo>
                  <a:pt x="1868128" y="168771"/>
                  <a:pt x="1867440" y="165404"/>
                  <a:pt x="1866956" y="161348"/>
                </a:cubicBezTo>
                <a:lnTo>
                  <a:pt x="1866479" y="153751"/>
                </a:lnTo>
                <a:lnTo>
                  <a:pt x="1858808" y="162241"/>
                </a:lnTo>
                <a:cubicBezTo>
                  <a:pt x="1854752" y="165627"/>
                  <a:pt x="1849952" y="168381"/>
                  <a:pt x="1844409" y="170501"/>
                </a:cubicBezTo>
                <a:cubicBezTo>
                  <a:pt x="1838865" y="172622"/>
                  <a:pt x="1832558" y="173683"/>
                  <a:pt x="1825489" y="173683"/>
                </a:cubicBezTo>
                <a:cubicBezTo>
                  <a:pt x="1817675" y="173683"/>
                  <a:pt x="1810829" y="172176"/>
                  <a:pt x="1804950" y="169162"/>
                </a:cubicBezTo>
                <a:cubicBezTo>
                  <a:pt x="1799072" y="166148"/>
                  <a:pt x="1794532" y="162055"/>
                  <a:pt x="1791333" y="156884"/>
                </a:cubicBezTo>
                <a:cubicBezTo>
                  <a:pt x="1788133" y="151712"/>
                  <a:pt x="1786533" y="145852"/>
                  <a:pt x="1786533" y="139303"/>
                </a:cubicBezTo>
                <a:cubicBezTo>
                  <a:pt x="1786533" y="133425"/>
                  <a:pt x="1787798" y="128123"/>
                  <a:pt x="1790328" y="123397"/>
                </a:cubicBezTo>
                <a:cubicBezTo>
                  <a:pt x="1792858" y="118672"/>
                  <a:pt x="1796504" y="114654"/>
                  <a:pt x="1801267" y="111342"/>
                </a:cubicBezTo>
                <a:cubicBezTo>
                  <a:pt x="1806029" y="108031"/>
                  <a:pt x="1811815" y="105501"/>
                  <a:pt x="1818624" y="103752"/>
                </a:cubicBezTo>
                <a:cubicBezTo>
                  <a:pt x="1825433" y="102003"/>
                  <a:pt x="1833079" y="101129"/>
                  <a:pt x="1841562" y="101129"/>
                </a:cubicBezTo>
                <a:lnTo>
                  <a:pt x="1866230" y="101129"/>
                </a:lnTo>
                <a:lnTo>
                  <a:pt x="1866230" y="87511"/>
                </a:lnTo>
                <a:cubicBezTo>
                  <a:pt x="1866230" y="81781"/>
                  <a:pt x="1865040" y="76833"/>
                  <a:pt x="1862659" y="72665"/>
                </a:cubicBezTo>
                <a:cubicBezTo>
                  <a:pt x="1860277" y="68498"/>
                  <a:pt x="1856780" y="65298"/>
                  <a:pt x="1852166" y="63066"/>
                </a:cubicBezTo>
                <a:cubicBezTo>
                  <a:pt x="1847553" y="60834"/>
                  <a:pt x="1841860" y="59717"/>
                  <a:pt x="1835088" y="59717"/>
                </a:cubicBezTo>
                <a:cubicBezTo>
                  <a:pt x="1828837" y="59717"/>
                  <a:pt x="1823275" y="60815"/>
                  <a:pt x="1818401" y="63010"/>
                </a:cubicBezTo>
                <a:cubicBezTo>
                  <a:pt x="1813527" y="65205"/>
                  <a:pt x="1809694" y="68145"/>
                  <a:pt x="1806904" y="71828"/>
                </a:cubicBezTo>
                <a:cubicBezTo>
                  <a:pt x="1804113" y="75512"/>
                  <a:pt x="1802718" y="79586"/>
                  <a:pt x="1802718" y="84051"/>
                </a:cubicBezTo>
                <a:lnTo>
                  <a:pt x="1789435" y="83939"/>
                </a:lnTo>
                <a:cubicBezTo>
                  <a:pt x="1789435" y="79400"/>
                  <a:pt x="1790533" y="75010"/>
                  <a:pt x="1792728" y="70768"/>
                </a:cubicBezTo>
                <a:cubicBezTo>
                  <a:pt x="1794923" y="66526"/>
                  <a:pt x="1798067" y="62731"/>
                  <a:pt x="1802160" y="59383"/>
                </a:cubicBezTo>
                <a:cubicBezTo>
                  <a:pt x="1806253" y="56034"/>
                  <a:pt x="1811145" y="53374"/>
                  <a:pt x="1816838" y="51402"/>
                </a:cubicBezTo>
                <a:cubicBezTo>
                  <a:pt x="1822531" y="49430"/>
                  <a:pt x="1828837" y="48444"/>
                  <a:pt x="1835758" y="48444"/>
                </a:cubicBezTo>
                <a:close/>
                <a:moveTo>
                  <a:pt x="1763911" y="48444"/>
                </a:moveTo>
                <a:cubicBezTo>
                  <a:pt x="1765548" y="48444"/>
                  <a:pt x="1767204" y="48574"/>
                  <a:pt x="1768878" y="48834"/>
                </a:cubicBezTo>
                <a:cubicBezTo>
                  <a:pt x="1770553" y="49095"/>
                  <a:pt x="1771836" y="49411"/>
                  <a:pt x="1772729" y="49783"/>
                </a:cubicBezTo>
                <a:cubicBezTo>
                  <a:pt x="1772580" y="53876"/>
                  <a:pt x="1772432" y="57968"/>
                  <a:pt x="1772283" y="62061"/>
                </a:cubicBezTo>
                <a:cubicBezTo>
                  <a:pt x="1770869" y="61838"/>
                  <a:pt x="1769455" y="61652"/>
                  <a:pt x="1768041" y="61503"/>
                </a:cubicBezTo>
                <a:cubicBezTo>
                  <a:pt x="1766627" y="61355"/>
                  <a:pt x="1765065" y="61280"/>
                  <a:pt x="1763353" y="61280"/>
                </a:cubicBezTo>
                <a:cubicBezTo>
                  <a:pt x="1757623" y="61280"/>
                  <a:pt x="1752563" y="62341"/>
                  <a:pt x="1748173" y="64461"/>
                </a:cubicBezTo>
                <a:cubicBezTo>
                  <a:pt x="1743782" y="66582"/>
                  <a:pt x="1740117" y="69521"/>
                  <a:pt x="1737178" y="73279"/>
                </a:cubicBezTo>
                <a:cubicBezTo>
                  <a:pt x="1734238" y="77037"/>
                  <a:pt x="1731987" y="81409"/>
                  <a:pt x="1730425" y="86395"/>
                </a:cubicBezTo>
                <a:lnTo>
                  <a:pt x="1729867" y="89767"/>
                </a:lnTo>
                <a:lnTo>
                  <a:pt x="1729867" y="171450"/>
                </a:lnTo>
                <a:lnTo>
                  <a:pt x="1716584" y="171450"/>
                </a:lnTo>
                <a:lnTo>
                  <a:pt x="1716584" y="50676"/>
                </a:lnTo>
                <a:lnTo>
                  <a:pt x="1729643" y="50676"/>
                </a:lnTo>
                <a:cubicBezTo>
                  <a:pt x="1729718" y="57336"/>
                  <a:pt x="1729792" y="63996"/>
                  <a:pt x="1729867" y="70656"/>
                </a:cubicBezTo>
                <a:lnTo>
                  <a:pt x="1729867" y="71482"/>
                </a:lnTo>
                <a:lnTo>
                  <a:pt x="1732769" y="64573"/>
                </a:lnTo>
                <a:cubicBezTo>
                  <a:pt x="1736117" y="59476"/>
                  <a:pt x="1740378" y="55513"/>
                  <a:pt x="1745549" y="52685"/>
                </a:cubicBezTo>
                <a:cubicBezTo>
                  <a:pt x="1750721" y="49858"/>
                  <a:pt x="1756842" y="48444"/>
                  <a:pt x="1763911" y="48444"/>
                </a:cubicBezTo>
                <a:close/>
                <a:moveTo>
                  <a:pt x="1566491" y="48444"/>
                </a:moveTo>
                <a:cubicBezTo>
                  <a:pt x="1575867" y="48444"/>
                  <a:pt x="1583866" y="50025"/>
                  <a:pt x="1590489" y="53188"/>
                </a:cubicBezTo>
                <a:cubicBezTo>
                  <a:pt x="1597112" y="56350"/>
                  <a:pt x="1602209" y="60648"/>
                  <a:pt x="1605781" y="66080"/>
                </a:cubicBezTo>
                <a:cubicBezTo>
                  <a:pt x="1609353" y="71512"/>
                  <a:pt x="1611139" y="77651"/>
                  <a:pt x="1611139" y="84497"/>
                </a:cubicBezTo>
                <a:lnTo>
                  <a:pt x="1597744" y="84497"/>
                </a:lnTo>
                <a:cubicBezTo>
                  <a:pt x="1597744" y="80330"/>
                  <a:pt x="1596535" y="76386"/>
                  <a:pt x="1594117" y="72665"/>
                </a:cubicBezTo>
                <a:cubicBezTo>
                  <a:pt x="1591698" y="68945"/>
                  <a:pt x="1588164" y="65894"/>
                  <a:pt x="1583513" y="63513"/>
                </a:cubicBezTo>
                <a:cubicBezTo>
                  <a:pt x="1578862" y="61131"/>
                  <a:pt x="1573188" y="59941"/>
                  <a:pt x="1566491" y="59941"/>
                </a:cubicBezTo>
                <a:cubicBezTo>
                  <a:pt x="1559570" y="59941"/>
                  <a:pt x="1553970" y="60982"/>
                  <a:pt x="1549692" y="63066"/>
                </a:cubicBezTo>
                <a:cubicBezTo>
                  <a:pt x="1545413" y="65150"/>
                  <a:pt x="1542287" y="67791"/>
                  <a:pt x="1540315" y="70991"/>
                </a:cubicBezTo>
                <a:cubicBezTo>
                  <a:pt x="1538343" y="74191"/>
                  <a:pt x="1537357" y="77502"/>
                  <a:pt x="1537357" y="80925"/>
                </a:cubicBezTo>
                <a:cubicBezTo>
                  <a:pt x="1537357" y="83604"/>
                  <a:pt x="1537767" y="86041"/>
                  <a:pt x="1538585" y="88237"/>
                </a:cubicBezTo>
                <a:cubicBezTo>
                  <a:pt x="1539404" y="90432"/>
                  <a:pt x="1540967" y="92460"/>
                  <a:pt x="1543273" y="94320"/>
                </a:cubicBezTo>
                <a:cubicBezTo>
                  <a:pt x="1545580" y="96180"/>
                  <a:pt x="1548854" y="97929"/>
                  <a:pt x="1553096" y="99566"/>
                </a:cubicBezTo>
                <a:cubicBezTo>
                  <a:pt x="1557338" y="101203"/>
                  <a:pt x="1562807" y="102766"/>
                  <a:pt x="1569504" y="104254"/>
                </a:cubicBezTo>
                <a:cubicBezTo>
                  <a:pt x="1579253" y="106487"/>
                  <a:pt x="1587234" y="109147"/>
                  <a:pt x="1593447" y="112235"/>
                </a:cubicBezTo>
                <a:cubicBezTo>
                  <a:pt x="1599661" y="115323"/>
                  <a:pt x="1604274" y="119100"/>
                  <a:pt x="1607288" y="123565"/>
                </a:cubicBezTo>
                <a:cubicBezTo>
                  <a:pt x="1610302" y="128030"/>
                  <a:pt x="1611809" y="133462"/>
                  <a:pt x="1611809" y="139861"/>
                </a:cubicBezTo>
                <a:cubicBezTo>
                  <a:pt x="1611809" y="144847"/>
                  <a:pt x="1610767" y="149405"/>
                  <a:pt x="1608683" y="153535"/>
                </a:cubicBezTo>
                <a:cubicBezTo>
                  <a:pt x="1606600" y="157665"/>
                  <a:pt x="1603605" y="161237"/>
                  <a:pt x="1599698" y="164251"/>
                </a:cubicBezTo>
                <a:cubicBezTo>
                  <a:pt x="1595791" y="167264"/>
                  <a:pt x="1591103" y="169590"/>
                  <a:pt x="1585634" y="171227"/>
                </a:cubicBezTo>
                <a:cubicBezTo>
                  <a:pt x="1580164" y="172864"/>
                  <a:pt x="1574044" y="173683"/>
                  <a:pt x="1567272" y="173683"/>
                </a:cubicBezTo>
                <a:cubicBezTo>
                  <a:pt x="1557077" y="173683"/>
                  <a:pt x="1548445" y="171971"/>
                  <a:pt x="1541376" y="168548"/>
                </a:cubicBezTo>
                <a:cubicBezTo>
                  <a:pt x="1534307" y="165125"/>
                  <a:pt x="1528967" y="160660"/>
                  <a:pt x="1525358" y="155153"/>
                </a:cubicBezTo>
                <a:cubicBezTo>
                  <a:pt x="1521749" y="149647"/>
                  <a:pt x="1519945" y="143731"/>
                  <a:pt x="1519945" y="137406"/>
                </a:cubicBezTo>
                <a:lnTo>
                  <a:pt x="1533339" y="137406"/>
                </a:lnTo>
                <a:cubicBezTo>
                  <a:pt x="1533711" y="143731"/>
                  <a:pt x="1535665" y="148698"/>
                  <a:pt x="1539199" y="152307"/>
                </a:cubicBezTo>
                <a:cubicBezTo>
                  <a:pt x="1542734" y="155916"/>
                  <a:pt x="1547031" y="158465"/>
                  <a:pt x="1552091" y="159953"/>
                </a:cubicBezTo>
                <a:cubicBezTo>
                  <a:pt x="1557152" y="161441"/>
                  <a:pt x="1562212" y="162186"/>
                  <a:pt x="1567272" y="162186"/>
                </a:cubicBezTo>
                <a:cubicBezTo>
                  <a:pt x="1574044" y="162186"/>
                  <a:pt x="1579736" y="161181"/>
                  <a:pt x="1584350" y="159172"/>
                </a:cubicBezTo>
                <a:cubicBezTo>
                  <a:pt x="1588964" y="157163"/>
                  <a:pt x="1592461" y="154502"/>
                  <a:pt x="1594842" y="151191"/>
                </a:cubicBezTo>
                <a:cubicBezTo>
                  <a:pt x="1597224" y="147879"/>
                  <a:pt x="1598414" y="144363"/>
                  <a:pt x="1598414" y="140643"/>
                </a:cubicBezTo>
                <a:cubicBezTo>
                  <a:pt x="1598414" y="137294"/>
                  <a:pt x="1597596" y="134038"/>
                  <a:pt x="1595959" y="130876"/>
                </a:cubicBezTo>
                <a:cubicBezTo>
                  <a:pt x="1594321" y="127713"/>
                  <a:pt x="1591177" y="124793"/>
                  <a:pt x="1586527" y="122114"/>
                </a:cubicBezTo>
                <a:cubicBezTo>
                  <a:pt x="1581876" y="119435"/>
                  <a:pt x="1575085" y="117165"/>
                  <a:pt x="1566156" y="115305"/>
                </a:cubicBezTo>
                <a:cubicBezTo>
                  <a:pt x="1559384" y="113816"/>
                  <a:pt x="1553375" y="112142"/>
                  <a:pt x="1548129" y="110282"/>
                </a:cubicBezTo>
                <a:cubicBezTo>
                  <a:pt x="1542883" y="108421"/>
                  <a:pt x="1538474" y="106189"/>
                  <a:pt x="1534902" y="103585"/>
                </a:cubicBezTo>
                <a:cubicBezTo>
                  <a:pt x="1531330" y="100980"/>
                  <a:pt x="1528614" y="97855"/>
                  <a:pt x="1526753" y="94208"/>
                </a:cubicBezTo>
                <a:cubicBezTo>
                  <a:pt x="1524893" y="90562"/>
                  <a:pt x="1523963" y="86246"/>
                  <a:pt x="1523963" y="81260"/>
                </a:cubicBezTo>
                <a:cubicBezTo>
                  <a:pt x="1523963" y="76795"/>
                  <a:pt x="1524949" y="72572"/>
                  <a:pt x="1526921" y="68591"/>
                </a:cubicBezTo>
                <a:cubicBezTo>
                  <a:pt x="1528893" y="64610"/>
                  <a:pt x="1531721" y="61113"/>
                  <a:pt x="1535404" y="58099"/>
                </a:cubicBezTo>
                <a:cubicBezTo>
                  <a:pt x="1539088" y="55085"/>
                  <a:pt x="1543552" y="52722"/>
                  <a:pt x="1548799" y="51011"/>
                </a:cubicBezTo>
                <a:cubicBezTo>
                  <a:pt x="1554045" y="49299"/>
                  <a:pt x="1559942" y="48444"/>
                  <a:pt x="1566491" y="48444"/>
                </a:cubicBezTo>
                <a:close/>
                <a:moveTo>
                  <a:pt x="1379897" y="48444"/>
                </a:moveTo>
                <a:cubicBezTo>
                  <a:pt x="1387562" y="48444"/>
                  <a:pt x="1394352" y="49802"/>
                  <a:pt x="1400268" y="52518"/>
                </a:cubicBezTo>
                <a:cubicBezTo>
                  <a:pt x="1406184" y="55234"/>
                  <a:pt x="1411188" y="59066"/>
                  <a:pt x="1415281" y="64015"/>
                </a:cubicBezTo>
                <a:cubicBezTo>
                  <a:pt x="1419374" y="68963"/>
                  <a:pt x="1422462" y="74805"/>
                  <a:pt x="1424546" y="81539"/>
                </a:cubicBezTo>
                <a:cubicBezTo>
                  <a:pt x="1426629" y="88274"/>
                  <a:pt x="1427671" y="95697"/>
                  <a:pt x="1427671" y="103808"/>
                </a:cubicBezTo>
                <a:lnTo>
                  <a:pt x="1427671" y="111956"/>
                </a:lnTo>
                <a:lnTo>
                  <a:pt x="1341500" y="111956"/>
                </a:lnTo>
                <a:lnTo>
                  <a:pt x="1341500" y="114412"/>
                </a:lnTo>
                <a:cubicBezTo>
                  <a:pt x="1341500" y="121035"/>
                  <a:pt x="1342504" y="127248"/>
                  <a:pt x="1344513" y="133052"/>
                </a:cubicBezTo>
                <a:cubicBezTo>
                  <a:pt x="1346523" y="138857"/>
                  <a:pt x="1349350" y="143936"/>
                  <a:pt x="1352997" y="148289"/>
                </a:cubicBezTo>
                <a:cubicBezTo>
                  <a:pt x="1356643" y="152642"/>
                  <a:pt x="1360996" y="156065"/>
                  <a:pt x="1366056" y="158558"/>
                </a:cubicBezTo>
                <a:cubicBezTo>
                  <a:pt x="1371116" y="161051"/>
                  <a:pt x="1376735" y="162297"/>
                  <a:pt x="1382911" y="162297"/>
                </a:cubicBezTo>
                <a:cubicBezTo>
                  <a:pt x="1389980" y="162297"/>
                  <a:pt x="1396287" y="160976"/>
                  <a:pt x="1401831" y="158335"/>
                </a:cubicBezTo>
                <a:cubicBezTo>
                  <a:pt x="1407375" y="155693"/>
                  <a:pt x="1412342" y="151507"/>
                  <a:pt x="1416732" y="145777"/>
                </a:cubicBezTo>
                <a:lnTo>
                  <a:pt x="1425104" y="152251"/>
                </a:lnTo>
                <a:cubicBezTo>
                  <a:pt x="1422425" y="156121"/>
                  <a:pt x="1419151" y="159674"/>
                  <a:pt x="1415281" y="162911"/>
                </a:cubicBezTo>
                <a:cubicBezTo>
                  <a:pt x="1411412" y="166148"/>
                  <a:pt x="1406761" y="168753"/>
                  <a:pt x="1401329" y="170725"/>
                </a:cubicBezTo>
                <a:cubicBezTo>
                  <a:pt x="1395896" y="172697"/>
                  <a:pt x="1389571" y="173683"/>
                  <a:pt x="1382353" y="173683"/>
                </a:cubicBezTo>
                <a:cubicBezTo>
                  <a:pt x="1374465" y="173683"/>
                  <a:pt x="1367210" y="172231"/>
                  <a:pt x="1360587" y="169329"/>
                </a:cubicBezTo>
                <a:cubicBezTo>
                  <a:pt x="1353964" y="166427"/>
                  <a:pt x="1348234" y="162334"/>
                  <a:pt x="1343397" y="157051"/>
                </a:cubicBezTo>
                <a:cubicBezTo>
                  <a:pt x="1338560" y="151768"/>
                  <a:pt x="1334802" y="145498"/>
                  <a:pt x="1332124" y="138243"/>
                </a:cubicBezTo>
                <a:cubicBezTo>
                  <a:pt x="1329445" y="130987"/>
                  <a:pt x="1328105" y="123044"/>
                  <a:pt x="1328105" y="114412"/>
                </a:cubicBezTo>
                <a:lnTo>
                  <a:pt x="1328105" y="109612"/>
                </a:lnTo>
                <a:cubicBezTo>
                  <a:pt x="1328105" y="100310"/>
                  <a:pt x="1329500" y="91901"/>
                  <a:pt x="1332291" y="84386"/>
                </a:cubicBezTo>
                <a:cubicBezTo>
                  <a:pt x="1335081" y="76870"/>
                  <a:pt x="1338877" y="70414"/>
                  <a:pt x="1343676" y="65019"/>
                </a:cubicBezTo>
                <a:cubicBezTo>
                  <a:pt x="1348476" y="59624"/>
                  <a:pt x="1353983" y="55513"/>
                  <a:pt x="1360196" y="52685"/>
                </a:cubicBezTo>
                <a:cubicBezTo>
                  <a:pt x="1366410" y="49858"/>
                  <a:pt x="1372977" y="48444"/>
                  <a:pt x="1379897" y="48444"/>
                </a:cubicBezTo>
                <a:close/>
                <a:moveTo>
                  <a:pt x="1083283" y="48444"/>
                </a:moveTo>
                <a:cubicBezTo>
                  <a:pt x="1091840" y="48444"/>
                  <a:pt x="1099412" y="49895"/>
                  <a:pt x="1105998" y="52797"/>
                </a:cubicBezTo>
                <a:cubicBezTo>
                  <a:pt x="1112583" y="55699"/>
                  <a:pt x="1117755" y="60052"/>
                  <a:pt x="1121513" y="65857"/>
                </a:cubicBezTo>
                <a:cubicBezTo>
                  <a:pt x="1125271" y="71661"/>
                  <a:pt x="1127150" y="78953"/>
                  <a:pt x="1127150" y="87734"/>
                </a:cubicBezTo>
                <a:lnTo>
                  <a:pt x="1127150" y="146112"/>
                </a:lnTo>
                <a:cubicBezTo>
                  <a:pt x="1127150" y="150279"/>
                  <a:pt x="1127466" y="154595"/>
                  <a:pt x="1128099" y="159060"/>
                </a:cubicBezTo>
                <a:cubicBezTo>
                  <a:pt x="1128731" y="163525"/>
                  <a:pt x="1129643" y="167171"/>
                  <a:pt x="1130833" y="169999"/>
                </a:cubicBezTo>
                <a:lnTo>
                  <a:pt x="1130833" y="171450"/>
                </a:lnTo>
                <a:lnTo>
                  <a:pt x="1116546" y="171450"/>
                </a:lnTo>
                <a:cubicBezTo>
                  <a:pt x="1115653" y="168771"/>
                  <a:pt x="1114965" y="165404"/>
                  <a:pt x="1114481" y="161348"/>
                </a:cubicBezTo>
                <a:lnTo>
                  <a:pt x="1114004" y="153751"/>
                </a:lnTo>
                <a:lnTo>
                  <a:pt x="1106333" y="162241"/>
                </a:lnTo>
                <a:cubicBezTo>
                  <a:pt x="1102277" y="165627"/>
                  <a:pt x="1097477" y="168381"/>
                  <a:pt x="1091933" y="170501"/>
                </a:cubicBezTo>
                <a:cubicBezTo>
                  <a:pt x="1086390" y="172622"/>
                  <a:pt x="1080083" y="173683"/>
                  <a:pt x="1073014" y="173683"/>
                </a:cubicBezTo>
                <a:cubicBezTo>
                  <a:pt x="1065200" y="173683"/>
                  <a:pt x="1058354" y="172176"/>
                  <a:pt x="1052475" y="169162"/>
                </a:cubicBezTo>
                <a:cubicBezTo>
                  <a:pt x="1046597" y="166148"/>
                  <a:pt x="1042057" y="162055"/>
                  <a:pt x="1038858" y="156884"/>
                </a:cubicBezTo>
                <a:cubicBezTo>
                  <a:pt x="1035658" y="151712"/>
                  <a:pt x="1034058" y="145852"/>
                  <a:pt x="1034058" y="139303"/>
                </a:cubicBezTo>
                <a:cubicBezTo>
                  <a:pt x="1034058" y="133425"/>
                  <a:pt x="1035323" y="128123"/>
                  <a:pt x="1037853" y="123397"/>
                </a:cubicBezTo>
                <a:cubicBezTo>
                  <a:pt x="1040383" y="118672"/>
                  <a:pt x="1044029" y="114654"/>
                  <a:pt x="1048792" y="111342"/>
                </a:cubicBezTo>
                <a:cubicBezTo>
                  <a:pt x="1053554" y="108031"/>
                  <a:pt x="1059340" y="105501"/>
                  <a:pt x="1066149" y="103752"/>
                </a:cubicBezTo>
                <a:cubicBezTo>
                  <a:pt x="1072958" y="102003"/>
                  <a:pt x="1080604" y="101129"/>
                  <a:pt x="1089087" y="101129"/>
                </a:cubicBezTo>
                <a:lnTo>
                  <a:pt x="1113755" y="101129"/>
                </a:lnTo>
                <a:lnTo>
                  <a:pt x="1113755" y="87511"/>
                </a:lnTo>
                <a:cubicBezTo>
                  <a:pt x="1113755" y="81781"/>
                  <a:pt x="1112565" y="76833"/>
                  <a:pt x="1110183" y="72665"/>
                </a:cubicBezTo>
                <a:cubicBezTo>
                  <a:pt x="1107802" y="68498"/>
                  <a:pt x="1104305" y="65298"/>
                  <a:pt x="1099691" y="63066"/>
                </a:cubicBezTo>
                <a:cubicBezTo>
                  <a:pt x="1095077" y="60834"/>
                  <a:pt x="1089385" y="59717"/>
                  <a:pt x="1082613" y="59717"/>
                </a:cubicBezTo>
                <a:cubicBezTo>
                  <a:pt x="1076362" y="59717"/>
                  <a:pt x="1070800" y="60815"/>
                  <a:pt x="1065926" y="63010"/>
                </a:cubicBezTo>
                <a:cubicBezTo>
                  <a:pt x="1061052" y="65205"/>
                  <a:pt x="1057219" y="68145"/>
                  <a:pt x="1054429" y="71828"/>
                </a:cubicBezTo>
                <a:cubicBezTo>
                  <a:pt x="1051638" y="75512"/>
                  <a:pt x="1050243" y="79586"/>
                  <a:pt x="1050243" y="84051"/>
                </a:cubicBezTo>
                <a:lnTo>
                  <a:pt x="1036960" y="83939"/>
                </a:lnTo>
                <a:cubicBezTo>
                  <a:pt x="1036960" y="79400"/>
                  <a:pt x="1038058" y="75010"/>
                  <a:pt x="1040253" y="70768"/>
                </a:cubicBezTo>
                <a:cubicBezTo>
                  <a:pt x="1042448" y="66526"/>
                  <a:pt x="1045592" y="62731"/>
                  <a:pt x="1049685" y="59383"/>
                </a:cubicBezTo>
                <a:cubicBezTo>
                  <a:pt x="1053778" y="56034"/>
                  <a:pt x="1058670" y="53374"/>
                  <a:pt x="1064363" y="51402"/>
                </a:cubicBezTo>
                <a:cubicBezTo>
                  <a:pt x="1070056" y="49430"/>
                  <a:pt x="1076362" y="48444"/>
                  <a:pt x="1083283" y="48444"/>
                </a:cubicBezTo>
                <a:close/>
                <a:moveTo>
                  <a:pt x="890216" y="48444"/>
                </a:moveTo>
                <a:cubicBezTo>
                  <a:pt x="899592" y="48444"/>
                  <a:pt x="907591" y="50025"/>
                  <a:pt x="914214" y="53188"/>
                </a:cubicBezTo>
                <a:cubicBezTo>
                  <a:pt x="920837" y="56350"/>
                  <a:pt x="925934" y="60648"/>
                  <a:pt x="929506" y="66080"/>
                </a:cubicBezTo>
                <a:cubicBezTo>
                  <a:pt x="933078" y="71512"/>
                  <a:pt x="934864" y="77651"/>
                  <a:pt x="934864" y="84497"/>
                </a:cubicBezTo>
                <a:lnTo>
                  <a:pt x="921469" y="84497"/>
                </a:lnTo>
                <a:cubicBezTo>
                  <a:pt x="921469" y="80330"/>
                  <a:pt x="920260" y="76386"/>
                  <a:pt x="917842" y="72665"/>
                </a:cubicBezTo>
                <a:cubicBezTo>
                  <a:pt x="915423" y="68945"/>
                  <a:pt x="911889" y="65894"/>
                  <a:pt x="907238" y="63513"/>
                </a:cubicBezTo>
                <a:cubicBezTo>
                  <a:pt x="902587" y="61131"/>
                  <a:pt x="896913" y="59941"/>
                  <a:pt x="890216" y="59941"/>
                </a:cubicBezTo>
                <a:cubicBezTo>
                  <a:pt x="883295" y="59941"/>
                  <a:pt x="877695" y="60982"/>
                  <a:pt x="873417" y="63066"/>
                </a:cubicBezTo>
                <a:cubicBezTo>
                  <a:pt x="869138" y="65150"/>
                  <a:pt x="866012" y="67791"/>
                  <a:pt x="864040" y="70991"/>
                </a:cubicBezTo>
                <a:cubicBezTo>
                  <a:pt x="862068" y="74191"/>
                  <a:pt x="861082" y="77502"/>
                  <a:pt x="861082" y="80925"/>
                </a:cubicBezTo>
                <a:cubicBezTo>
                  <a:pt x="861082" y="83604"/>
                  <a:pt x="861492" y="86041"/>
                  <a:pt x="862310" y="88237"/>
                </a:cubicBezTo>
                <a:cubicBezTo>
                  <a:pt x="863129" y="90432"/>
                  <a:pt x="864692" y="92460"/>
                  <a:pt x="866998" y="94320"/>
                </a:cubicBezTo>
                <a:cubicBezTo>
                  <a:pt x="869305" y="96180"/>
                  <a:pt x="872579" y="97929"/>
                  <a:pt x="876821" y="99566"/>
                </a:cubicBezTo>
                <a:cubicBezTo>
                  <a:pt x="881063" y="101203"/>
                  <a:pt x="886532" y="102766"/>
                  <a:pt x="893229" y="104254"/>
                </a:cubicBezTo>
                <a:cubicBezTo>
                  <a:pt x="902978" y="106487"/>
                  <a:pt x="910958" y="109147"/>
                  <a:pt x="917172" y="112235"/>
                </a:cubicBezTo>
                <a:cubicBezTo>
                  <a:pt x="923386" y="115323"/>
                  <a:pt x="927999" y="119100"/>
                  <a:pt x="931013" y="123565"/>
                </a:cubicBezTo>
                <a:cubicBezTo>
                  <a:pt x="934027" y="128030"/>
                  <a:pt x="935534" y="133462"/>
                  <a:pt x="935534" y="139861"/>
                </a:cubicBezTo>
                <a:cubicBezTo>
                  <a:pt x="935534" y="144847"/>
                  <a:pt x="934492" y="149405"/>
                  <a:pt x="932408" y="153535"/>
                </a:cubicBezTo>
                <a:cubicBezTo>
                  <a:pt x="930325" y="157665"/>
                  <a:pt x="927330" y="161237"/>
                  <a:pt x="923423" y="164251"/>
                </a:cubicBezTo>
                <a:cubicBezTo>
                  <a:pt x="919516" y="167264"/>
                  <a:pt x="914828" y="169590"/>
                  <a:pt x="909359" y="171227"/>
                </a:cubicBezTo>
                <a:cubicBezTo>
                  <a:pt x="903889" y="172864"/>
                  <a:pt x="897769" y="173683"/>
                  <a:pt x="890997" y="173683"/>
                </a:cubicBezTo>
                <a:cubicBezTo>
                  <a:pt x="880802" y="173683"/>
                  <a:pt x="872170" y="171971"/>
                  <a:pt x="865101" y="168548"/>
                </a:cubicBezTo>
                <a:cubicBezTo>
                  <a:pt x="858031" y="165125"/>
                  <a:pt x="852692" y="160660"/>
                  <a:pt x="849083" y="155153"/>
                </a:cubicBezTo>
                <a:cubicBezTo>
                  <a:pt x="845474" y="149647"/>
                  <a:pt x="843670" y="143731"/>
                  <a:pt x="843670" y="137406"/>
                </a:cubicBezTo>
                <a:lnTo>
                  <a:pt x="857064" y="137406"/>
                </a:lnTo>
                <a:cubicBezTo>
                  <a:pt x="857436" y="143731"/>
                  <a:pt x="859389" y="148698"/>
                  <a:pt x="862924" y="152307"/>
                </a:cubicBezTo>
                <a:cubicBezTo>
                  <a:pt x="866459" y="155916"/>
                  <a:pt x="870756" y="158465"/>
                  <a:pt x="875816" y="159953"/>
                </a:cubicBezTo>
                <a:cubicBezTo>
                  <a:pt x="880877" y="161441"/>
                  <a:pt x="885937" y="162186"/>
                  <a:pt x="890997" y="162186"/>
                </a:cubicBezTo>
                <a:cubicBezTo>
                  <a:pt x="897769" y="162186"/>
                  <a:pt x="903461" y="161181"/>
                  <a:pt x="908075" y="159172"/>
                </a:cubicBezTo>
                <a:cubicBezTo>
                  <a:pt x="912689" y="157163"/>
                  <a:pt x="916186" y="154502"/>
                  <a:pt x="918567" y="151191"/>
                </a:cubicBezTo>
                <a:cubicBezTo>
                  <a:pt x="920948" y="147879"/>
                  <a:pt x="922139" y="144363"/>
                  <a:pt x="922139" y="140643"/>
                </a:cubicBezTo>
                <a:cubicBezTo>
                  <a:pt x="922139" y="137294"/>
                  <a:pt x="921321" y="134038"/>
                  <a:pt x="919684" y="130876"/>
                </a:cubicBezTo>
                <a:cubicBezTo>
                  <a:pt x="918046" y="127713"/>
                  <a:pt x="914902" y="124793"/>
                  <a:pt x="910251" y="122114"/>
                </a:cubicBezTo>
                <a:cubicBezTo>
                  <a:pt x="905601" y="119435"/>
                  <a:pt x="898810" y="117165"/>
                  <a:pt x="889881" y="115305"/>
                </a:cubicBezTo>
                <a:cubicBezTo>
                  <a:pt x="883109" y="113816"/>
                  <a:pt x="877100" y="112142"/>
                  <a:pt x="871854" y="110282"/>
                </a:cubicBezTo>
                <a:cubicBezTo>
                  <a:pt x="866608" y="108421"/>
                  <a:pt x="862199" y="106189"/>
                  <a:pt x="858627" y="103585"/>
                </a:cubicBezTo>
                <a:cubicBezTo>
                  <a:pt x="855055" y="100980"/>
                  <a:pt x="852339" y="97855"/>
                  <a:pt x="850478" y="94208"/>
                </a:cubicBezTo>
                <a:cubicBezTo>
                  <a:pt x="848618" y="90562"/>
                  <a:pt x="847688" y="86246"/>
                  <a:pt x="847688" y="81260"/>
                </a:cubicBezTo>
                <a:cubicBezTo>
                  <a:pt x="847688" y="76795"/>
                  <a:pt x="848674" y="72572"/>
                  <a:pt x="850646" y="68591"/>
                </a:cubicBezTo>
                <a:cubicBezTo>
                  <a:pt x="852618" y="64610"/>
                  <a:pt x="855446" y="61113"/>
                  <a:pt x="859129" y="58099"/>
                </a:cubicBezTo>
                <a:cubicBezTo>
                  <a:pt x="862813" y="55085"/>
                  <a:pt x="867277" y="52722"/>
                  <a:pt x="872524" y="51011"/>
                </a:cubicBezTo>
                <a:cubicBezTo>
                  <a:pt x="877770" y="49299"/>
                  <a:pt x="883667" y="48444"/>
                  <a:pt x="890216" y="48444"/>
                </a:cubicBezTo>
                <a:close/>
                <a:moveTo>
                  <a:pt x="705743" y="48444"/>
                </a:moveTo>
                <a:cubicBezTo>
                  <a:pt x="713929" y="48444"/>
                  <a:pt x="721351" y="49951"/>
                  <a:pt x="728011" y="52964"/>
                </a:cubicBezTo>
                <a:cubicBezTo>
                  <a:pt x="734671" y="55978"/>
                  <a:pt x="740364" y="60201"/>
                  <a:pt x="745089" y="65633"/>
                </a:cubicBezTo>
                <a:cubicBezTo>
                  <a:pt x="749815" y="71066"/>
                  <a:pt x="753442" y="77502"/>
                  <a:pt x="755972" y="84944"/>
                </a:cubicBezTo>
                <a:cubicBezTo>
                  <a:pt x="758503" y="92385"/>
                  <a:pt x="759768" y="100496"/>
                  <a:pt x="759768" y="109277"/>
                </a:cubicBezTo>
                <a:lnTo>
                  <a:pt x="759768" y="112849"/>
                </a:lnTo>
                <a:cubicBezTo>
                  <a:pt x="759768" y="121630"/>
                  <a:pt x="758503" y="129722"/>
                  <a:pt x="755972" y="137127"/>
                </a:cubicBezTo>
                <a:cubicBezTo>
                  <a:pt x="753442" y="144531"/>
                  <a:pt x="749815" y="150968"/>
                  <a:pt x="745089" y="156437"/>
                </a:cubicBezTo>
                <a:cubicBezTo>
                  <a:pt x="740364" y="161907"/>
                  <a:pt x="734709" y="166148"/>
                  <a:pt x="728123" y="169162"/>
                </a:cubicBezTo>
                <a:cubicBezTo>
                  <a:pt x="721537" y="172176"/>
                  <a:pt x="714152" y="173683"/>
                  <a:pt x="705966" y="173683"/>
                </a:cubicBezTo>
                <a:cubicBezTo>
                  <a:pt x="697781" y="173683"/>
                  <a:pt x="690376" y="172176"/>
                  <a:pt x="683754" y="169162"/>
                </a:cubicBezTo>
                <a:cubicBezTo>
                  <a:pt x="677131" y="166148"/>
                  <a:pt x="671457" y="161907"/>
                  <a:pt x="666731" y="156437"/>
                </a:cubicBezTo>
                <a:cubicBezTo>
                  <a:pt x="662006" y="150968"/>
                  <a:pt x="658360" y="144531"/>
                  <a:pt x="655793" y="137127"/>
                </a:cubicBezTo>
                <a:cubicBezTo>
                  <a:pt x="653225" y="129722"/>
                  <a:pt x="651942" y="121630"/>
                  <a:pt x="651942" y="112849"/>
                </a:cubicBezTo>
                <a:lnTo>
                  <a:pt x="651942" y="109277"/>
                </a:lnTo>
                <a:cubicBezTo>
                  <a:pt x="651942" y="100496"/>
                  <a:pt x="653225" y="92385"/>
                  <a:pt x="655793" y="84944"/>
                </a:cubicBezTo>
                <a:cubicBezTo>
                  <a:pt x="658360" y="77502"/>
                  <a:pt x="661987" y="71066"/>
                  <a:pt x="666676" y="65633"/>
                </a:cubicBezTo>
                <a:cubicBezTo>
                  <a:pt x="671364" y="60201"/>
                  <a:pt x="677019" y="55978"/>
                  <a:pt x="683642" y="52964"/>
                </a:cubicBezTo>
                <a:cubicBezTo>
                  <a:pt x="690265" y="49951"/>
                  <a:pt x="697632" y="48444"/>
                  <a:pt x="705743" y="48444"/>
                </a:cubicBezTo>
                <a:close/>
                <a:moveTo>
                  <a:pt x="510964" y="48444"/>
                </a:moveTo>
                <a:cubicBezTo>
                  <a:pt x="516843" y="48444"/>
                  <a:pt x="522163" y="49244"/>
                  <a:pt x="526926" y="50844"/>
                </a:cubicBezTo>
                <a:cubicBezTo>
                  <a:pt x="531688" y="52443"/>
                  <a:pt x="535781" y="54936"/>
                  <a:pt x="539204" y="58322"/>
                </a:cubicBezTo>
                <a:cubicBezTo>
                  <a:pt x="542627" y="61708"/>
                  <a:pt x="545250" y="66098"/>
                  <a:pt x="547074" y="71493"/>
                </a:cubicBezTo>
                <a:cubicBezTo>
                  <a:pt x="547138" y="71948"/>
                  <a:pt x="547201" y="72404"/>
                  <a:pt x="547265" y="72859"/>
                </a:cubicBezTo>
                <a:lnTo>
                  <a:pt x="554496" y="62117"/>
                </a:lnTo>
                <a:cubicBezTo>
                  <a:pt x="558589" y="57913"/>
                  <a:pt x="563482" y="54583"/>
                  <a:pt x="569175" y="52127"/>
                </a:cubicBezTo>
                <a:cubicBezTo>
                  <a:pt x="574867" y="49672"/>
                  <a:pt x="581285" y="48444"/>
                  <a:pt x="588429" y="48444"/>
                </a:cubicBezTo>
                <a:cubicBezTo>
                  <a:pt x="594680" y="48444"/>
                  <a:pt x="600261" y="49281"/>
                  <a:pt x="605172" y="50955"/>
                </a:cubicBezTo>
                <a:cubicBezTo>
                  <a:pt x="610084" y="52629"/>
                  <a:pt x="614232" y="55253"/>
                  <a:pt x="617618" y="58824"/>
                </a:cubicBezTo>
                <a:cubicBezTo>
                  <a:pt x="621004" y="62396"/>
                  <a:pt x="623590" y="66973"/>
                  <a:pt x="625376" y="72554"/>
                </a:cubicBezTo>
                <a:cubicBezTo>
                  <a:pt x="627162" y="78135"/>
                  <a:pt x="628055" y="84832"/>
                  <a:pt x="628055" y="92646"/>
                </a:cubicBezTo>
                <a:lnTo>
                  <a:pt x="628055" y="171450"/>
                </a:lnTo>
                <a:lnTo>
                  <a:pt x="614660" y="171450"/>
                </a:lnTo>
                <a:lnTo>
                  <a:pt x="614660" y="92534"/>
                </a:lnTo>
                <a:cubicBezTo>
                  <a:pt x="614660" y="84051"/>
                  <a:pt x="613414" y="77447"/>
                  <a:pt x="610921" y="72721"/>
                </a:cubicBezTo>
                <a:cubicBezTo>
                  <a:pt x="608428" y="67996"/>
                  <a:pt x="604986" y="64703"/>
                  <a:pt x="600596" y="62843"/>
                </a:cubicBezTo>
                <a:cubicBezTo>
                  <a:pt x="596205" y="60982"/>
                  <a:pt x="591071" y="60052"/>
                  <a:pt x="585192" y="60052"/>
                </a:cubicBezTo>
                <a:cubicBezTo>
                  <a:pt x="579388" y="60127"/>
                  <a:pt x="574291" y="61187"/>
                  <a:pt x="569900" y="63233"/>
                </a:cubicBezTo>
                <a:cubicBezTo>
                  <a:pt x="565510" y="65280"/>
                  <a:pt x="561845" y="67959"/>
                  <a:pt x="558905" y="71270"/>
                </a:cubicBezTo>
                <a:cubicBezTo>
                  <a:pt x="555966" y="74582"/>
                  <a:pt x="553734" y="78135"/>
                  <a:pt x="552208" y="81930"/>
                </a:cubicBezTo>
                <a:lnTo>
                  <a:pt x="549808" y="92596"/>
                </a:lnTo>
                <a:lnTo>
                  <a:pt x="549808" y="171450"/>
                </a:lnTo>
                <a:lnTo>
                  <a:pt x="536525" y="171450"/>
                </a:lnTo>
                <a:lnTo>
                  <a:pt x="536525" y="91529"/>
                </a:lnTo>
                <a:cubicBezTo>
                  <a:pt x="536525" y="83493"/>
                  <a:pt x="535279" y="77205"/>
                  <a:pt x="532786" y="72665"/>
                </a:cubicBezTo>
                <a:cubicBezTo>
                  <a:pt x="530293" y="68126"/>
                  <a:pt x="526833" y="64889"/>
                  <a:pt x="522405" y="62954"/>
                </a:cubicBezTo>
                <a:cubicBezTo>
                  <a:pt x="517978" y="61020"/>
                  <a:pt x="512862" y="60052"/>
                  <a:pt x="507057" y="60052"/>
                </a:cubicBezTo>
                <a:cubicBezTo>
                  <a:pt x="500211" y="60052"/>
                  <a:pt x="494426" y="61448"/>
                  <a:pt x="489700" y="64238"/>
                </a:cubicBezTo>
                <a:cubicBezTo>
                  <a:pt x="484975" y="67029"/>
                  <a:pt x="481143" y="70638"/>
                  <a:pt x="478203" y="75065"/>
                </a:cubicBezTo>
                <a:lnTo>
                  <a:pt x="472008" y="88630"/>
                </a:lnTo>
                <a:lnTo>
                  <a:pt x="472008" y="171450"/>
                </a:lnTo>
                <a:lnTo>
                  <a:pt x="458502" y="171450"/>
                </a:lnTo>
                <a:lnTo>
                  <a:pt x="458502" y="50676"/>
                </a:lnTo>
                <a:lnTo>
                  <a:pt x="471450" y="50676"/>
                </a:lnTo>
                <a:lnTo>
                  <a:pt x="471924" y="71789"/>
                </a:lnTo>
                <a:lnTo>
                  <a:pt x="476641" y="63624"/>
                </a:lnTo>
                <a:cubicBezTo>
                  <a:pt x="480696" y="58862"/>
                  <a:pt x="485608" y="55141"/>
                  <a:pt x="491375" y="52462"/>
                </a:cubicBezTo>
                <a:cubicBezTo>
                  <a:pt x="497142" y="49783"/>
                  <a:pt x="503672" y="48444"/>
                  <a:pt x="510964" y="48444"/>
                </a:cubicBezTo>
                <a:close/>
                <a:moveTo>
                  <a:pt x="430411" y="48444"/>
                </a:moveTo>
                <a:cubicBezTo>
                  <a:pt x="432048" y="48444"/>
                  <a:pt x="433704" y="48574"/>
                  <a:pt x="435378" y="48834"/>
                </a:cubicBezTo>
                <a:cubicBezTo>
                  <a:pt x="437052" y="49095"/>
                  <a:pt x="438336" y="49411"/>
                  <a:pt x="439229" y="49783"/>
                </a:cubicBezTo>
                <a:cubicBezTo>
                  <a:pt x="439080" y="53876"/>
                  <a:pt x="438932" y="57968"/>
                  <a:pt x="438783" y="62061"/>
                </a:cubicBezTo>
                <a:cubicBezTo>
                  <a:pt x="437369" y="61838"/>
                  <a:pt x="435955" y="61652"/>
                  <a:pt x="434541" y="61503"/>
                </a:cubicBezTo>
                <a:cubicBezTo>
                  <a:pt x="433127" y="61355"/>
                  <a:pt x="431564" y="61280"/>
                  <a:pt x="429853" y="61280"/>
                </a:cubicBezTo>
                <a:cubicBezTo>
                  <a:pt x="424123" y="61280"/>
                  <a:pt x="419063" y="62341"/>
                  <a:pt x="414672" y="64461"/>
                </a:cubicBezTo>
                <a:cubicBezTo>
                  <a:pt x="410282" y="66582"/>
                  <a:pt x="406617" y="69521"/>
                  <a:pt x="403678" y="73279"/>
                </a:cubicBezTo>
                <a:cubicBezTo>
                  <a:pt x="400738" y="77037"/>
                  <a:pt x="398487" y="81409"/>
                  <a:pt x="396925" y="86395"/>
                </a:cubicBezTo>
                <a:cubicBezTo>
                  <a:pt x="396739" y="87519"/>
                  <a:pt x="396552" y="88643"/>
                  <a:pt x="396366" y="89767"/>
                </a:cubicBezTo>
                <a:lnTo>
                  <a:pt x="396366" y="171450"/>
                </a:lnTo>
                <a:lnTo>
                  <a:pt x="383084" y="171450"/>
                </a:lnTo>
                <a:lnTo>
                  <a:pt x="383084" y="50676"/>
                </a:lnTo>
                <a:lnTo>
                  <a:pt x="396143" y="50676"/>
                </a:lnTo>
                <a:cubicBezTo>
                  <a:pt x="396217" y="57336"/>
                  <a:pt x="396292" y="63996"/>
                  <a:pt x="396366" y="70656"/>
                </a:cubicBezTo>
                <a:lnTo>
                  <a:pt x="396366" y="71482"/>
                </a:lnTo>
                <a:lnTo>
                  <a:pt x="399269" y="64573"/>
                </a:lnTo>
                <a:cubicBezTo>
                  <a:pt x="402617" y="59476"/>
                  <a:pt x="406877" y="55513"/>
                  <a:pt x="412049" y="52685"/>
                </a:cubicBezTo>
                <a:cubicBezTo>
                  <a:pt x="417221" y="49858"/>
                  <a:pt x="423342" y="48444"/>
                  <a:pt x="430411" y="48444"/>
                </a:cubicBezTo>
                <a:close/>
                <a:moveTo>
                  <a:pt x="313097" y="48444"/>
                </a:moveTo>
                <a:cubicBezTo>
                  <a:pt x="320762" y="48444"/>
                  <a:pt x="327552" y="49802"/>
                  <a:pt x="333468" y="52518"/>
                </a:cubicBezTo>
                <a:cubicBezTo>
                  <a:pt x="339384" y="55234"/>
                  <a:pt x="344388" y="59066"/>
                  <a:pt x="348481" y="64015"/>
                </a:cubicBezTo>
                <a:cubicBezTo>
                  <a:pt x="352574" y="68963"/>
                  <a:pt x="355662" y="74805"/>
                  <a:pt x="357746" y="81539"/>
                </a:cubicBezTo>
                <a:cubicBezTo>
                  <a:pt x="359829" y="88274"/>
                  <a:pt x="360871" y="95697"/>
                  <a:pt x="360871" y="103808"/>
                </a:cubicBezTo>
                <a:lnTo>
                  <a:pt x="360871" y="111956"/>
                </a:lnTo>
                <a:lnTo>
                  <a:pt x="274700" y="111956"/>
                </a:lnTo>
                <a:lnTo>
                  <a:pt x="274700" y="114412"/>
                </a:lnTo>
                <a:cubicBezTo>
                  <a:pt x="274700" y="121035"/>
                  <a:pt x="275704" y="127248"/>
                  <a:pt x="277713" y="133052"/>
                </a:cubicBezTo>
                <a:cubicBezTo>
                  <a:pt x="279722" y="138857"/>
                  <a:pt x="282550" y="143936"/>
                  <a:pt x="286197" y="148289"/>
                </a:cubicBezTo>
                <a:cubicBezTo>
                  <a:pt x="289843" y="152642"/>
                  <a:pt x="294196" y="156065"/>
                  <a:pt x="299256" y="158558"/>
                </a:cubicBezTo>
                <a:cubicBezTo>
                  <a:pt x="304316" y="161051"/>
                  <a:pt x="309935" y="162297"/>
                  <a:pt x="316111" y="162297"/>
                </a:cubicBezTo>
                <a:cubicBezTo>
                  <a:pt x="323180" y="162297"/>
                  <a:pt x="329487" y="160976"/>
                  <a:pt x="335031" y="158335"/>
                </a:cubicBezTo>
                <a:cubicBezTo>
                  <a:pt x="340575" y="155693"/>
                  <a:pt x="345542" y="151507"/>
                  <a:pt x="349932" y="145777"/>
                </a:cubicBezTo>
                <a:lnTo>
                  <a:pt x="358304" y="152251"/>
                </a:lnTo>
                <a:cubicBezTo>
                  <a:pt x="355625" y="156121"/>
                  <a:pt x="352351" y="159674"/>
                  <a:pt x="348481" y="162911"/>
                </a:cubicBezTo>
                <a:cubicBezTo>
                  <a:pt x="344612" y="166148"/>
                  <a:pt x="339961" y="168753"/>
                  <a:pt x="334528" y="170725"/>
                </a:cubicBezTo>
                <a:cubicBezTo>
                  <a:pt x="329096" y="172697"/>
                  <a:pt x="322771" y="173683"/>
                  <a:pt x="315553" y="173683"/>
                </a:cubicBezTo>
                <a:cubicBezTo>
                  <a:pt x="307665" y="173683"/>
                  <a:pt x="300410" y="172231"/>
                  <a:pt x="293787" y="169329"/>
                </a:cubicBezTo>
                <a:cubicBezTo>
                  <a:pt x="287164" y="166427"/>
                  <a:pt x="281434" y="162334"/>
                  <a:pt x="276597" y="157051"/>
                </a:cubicBezTo>
                <a:cubicBezTo>
                  <a:pt x="271760" y="151768"/>
                  <a:pt x="268002" y="145498"/>
                  <a:pt x="265323" y="138243"/>
                </a:cubicBezTo>
                <a:cubicBezTo>
                  <a:pt x="262644" y="130987"/>
                  <a:pt x="261305" y="123044"/>
                  <a:pt x="261305" y="114412"/>
                </a:cubicBezTo>
                <a:lnTo>
                  <a:pt x="261305" y="109612"/>
                </a:lnTo>
                <a:cubicBezTo>
                  <a:pt x="261305" y="100310"/>
                  <a:pt x="262700" y="91901"/>
                  <a:pt x="265491" y="84386"/>
                </a:cubicBezTo>
                <a:cubicBezTo>
                  <a:pt x="268281" y="76870"/>
                  <a:pt x="272076" y="70414"/>
                  <a:pt x="276876" y="65019"/>
                </a:cubicBezTo>
                <a:cubicBezTo>
                  <a:pt x="281676" y="59624"/>
                  <a:pt x="287182" y="55513"/>
                  <a:pt x="293396" y="52685"/>
                </a:cubicBezTo>
                <a:cubicBezTo>
                  <a:pt x="299610" y="49858"/>
                  <a:pt x="306177" y="48444"/>
                  <a:pt x="313097" y="48444"/>
                </a:cubicBezTo>
                <a:close/>
                <a:moveTo>
                  <a:pt x="1647751" y="19645"/>
                </a:moveTo>
                <a:lnTo>
                  <a:pt x="1661145" y="19645"/>
                </a:lnTo>
                <a:lnTo>
                  <a:pt x="1661145" y="50676"/>
                </a:lnTo>
                <a:lnTo>
                  <a:pt x="1686148" y="50676"/>
                </a:lnTo>
                <a:lnTo>
                  <a:pt x="1686148" y="61615"/>
                </a:lnTo>
                <a:lnTo>
                  <a:pt x="1661145" y="61615"/>
                </a:lnTo>
                <a:lnTo>
                  <a:pt x="1661145" y="141982"/>
                </a:lnTo>
                <a:cubicBezTo>
                  <a:pt x="1661145" y="147563"/>
                  <a:pt x="1661871" y="151786"/>
                  <a:pt x="1663322" y="154651"/>
                </a:cubicBezTo>
                <a:cubicBezTo>
                  <a:pt x="1664773" y="157516"/>
                  <a:pt x="1666708" y="159414"/>
                  <a:pt x="1669126" y="160344"/>
                </a:cubicBezTo>
                <a:cubicBezTo>
                  <a:pt x="1671545" y="161274"/>
                  <a:pt x="1674131" y="161739"/>
                  <a:pt x="1676884" y="161739"/>
                </a:cubicBezTo>
                <a:cubicBezTo>
                  <a:pt x="1678893" y="161739"/>
                  <a:pt x="1680809" y="161609"/>
                  <a:pt x="1682632" y="161348"/>
                </a:cubicBezTo>
                <a:lnTo>
                  <a:pt x="1687711" y="160623"/>
                </a:lnTo>
                <a:lnTo>
                  <a:pt x="1688269" y="171897"/>
                </a:lnTo>
                <a:cubicBezTo>
                  <a:pt x="1686632" y="172418"/>
                  <a:pt x="1684493" y="172845"/>
                  <a:pt x="1681851" y="173180"/>
                </a:cubicBezTo>
                <a:cubicBezTo>
                  <a:pt x="1679209" y="173515"/>
                  <a:pt x="1676586" y="173683"/>
                  <a:pt x="1673982" y="173683"/>
                </a:cubicBezTo>
                <a:cubicBezTo>
                  <a:pt x="1668847" y="173683"/>
                  <a:pt x="1664308" y="172715"/>
                  <a:pt x="1660364" y="170780"/>
                </a:cubicBezTo>
                <a:cubicBezTo>
                  <a:pt x="1656420" y="168846"/>
                  <a:pt x="1653332" y="165571"/>
                  <a:pt x="1651099" y="160958"/>
                </a:cubicBezTo>
                <a:cubicBezTo>
                  <a:pt x="1648867" y="156344"/>
                  <a:pt x="1647751" y="150019"/>
                  <a:pt x="1647751" y="141982"/>
                </a:cubicBezTo>
                <a:lnTo>
                  <a:pt x="1647751" y="61615"/>
                </a:lnTo>
                <a:lnTo>
                  <a:pt x="1625538" y="61615"/>
                </a:lnTo>
                <a:lnTo>
                  <a:pt x="1625538" y="50676"/>
                </a:lnTo>
                <a:lnTo>
                  <a:pt x="1647751" y="50676"/>
                </a:lnTo>
                <a:lnTo>
                  <a:pt x="1647751" y="19645"/>
                </a:lnTo>
                <a:close/>
                <a:moveTo>
                  <a:pt x="971476" y="19645"/>
                </a:moveTo>
                <a:lnTo>
                  <a:pt x="984870" y="19645"/>
                </a:lnTo>
                <a:lnTo>
                  <a:pt x="984870" y="50676"/>
                </a:lnTo>
                <a:lnTo>
                  <a:pt x="1009873" y="50676"/>
                </a:lnTo>
                <a:lnTo>
                  <a:pt x="1009873" y="61615"/>
                </a:lnTo>
                <a:lnTo>
                  <a:pt x="984870" y="61615"/>
                </a:lnTo>
                <a:lnTo>
                  <a:pt x="984870" y="141982"/>
                </a:lnTo>
                <a:cubicBezTo>
                  <a:pt x="984870" y="147563"/>
                  <a:pt x="985596" y="151786"/>
                  <a:pt x="987047" y="154651"/>
                </a:cubicBezTo>
                <a:cubicBezTo>
                  <a:pt x="988498" y="157516"/>
                  <a:pt x="990433" y="159414"/>
                  <a:pt x="992851" y="160344"/>
                </a:cubicBezTo>
                <a:cubicBezTo>
                  <a:pt x="995270" y="161274"/>
                  <a:pt x="997855" y="161739"/>
                  <a:pt x="1000609" y="161739"/>
                </a:cubicBezTo>
                <a:cubicBezTo>
                  <a:pt x="1002618" y="161739"/>
                  <a:pt x="1004534" y="161609"/>
                  <a:pt x="1006357" y="161348"/>
                </a:cubicBezTo>
                <a:lnTo>
                  <a:pt x="1011436" y="160623"/>
                </a:lnTo>
                <a:lnTo>
                  <a:pt x="1011994" y="171897"/>
                </a:lnTo>
                <a:cubicBezTo>
                  <a:pt x="1010357" y="172418"/>
                  <a:pt x="1008218" y="172845"/>
                  <a:pt x="1005576" y="173180"/>
                </a:cubicBezTo>
                <a:cubicBezTo>
                  <a:pt x="1002934" y="173515"/>
                  <a:pt x="1000311" y="173683"/>
                  <a:pt x="997707" y="173683"/>
                </a:cubicBezTo>
                <a:cubicBezTo>
                  <a:pt x="992572" y="173683"/>
                  <a:pt x="988033" y="172715"/>
                  <a:pt x="984089" y="170780"/>
                </a:cubicBezTo>
                <a:cubicBezTo>
                  <a:pt x="980145" y="168846"/>
                  <a:pt x="977057" y="165571"/>
                  <a:pt x="974824" y="160958"/>
                </a:cubicBezTo>
                <a:cubicBezTo>
                  <a:pt x="972592" y="156344"/>
                  <a:pt x="971476" y="150019"/>
                  <a:pt x="971476" y="141982"/>
                </a:cubicBezTo>
                <a:lnTo>
                  <a:pt x="971476" y="61615"/>
                </a:lnTo>
                <a:lnTo>
                  <a:pt x="949263" y="61615"/>
                </a:lnTo>
                <a:lnTo>
                  <a:pt x="949263" y="50676"/>
                </a:lnTo>
                <a:lnTo>
                  <a:pt x="971476" y="50676"/>
                </a:lnTo>
                <a:lnTo>
                  <a:pt x="971476" y="19645"/>
                </a:lnTo>
                <a:close/>
                <a:moveTo>
                  <a:pt x="0" y="8930"/>
                </a:moveTo>
                <a:lnTo>
                  <a:pt x="55587" y="8930"/>
                </a:lnTo>
                <a:lnTo>
                  <a:pt x="69205" y="8930"/>
                </a:lnTo>
                <a:lnTo>
                  <a:pt x="124904" y="8930"/>
                </a:lnTo>
                <a:lnTo>
                  <a:pt x="124904" y="20762"/>
                </a:lnTo>
                <a:lnTo>
                  <a:pt x="69205" y="20762"/>
                </a:lnTo>
                <a:lnTo>
                  <a:pt x="69205" y="171450"/>
                </a:lnTo>
                <a:lnTo>
                  <a:pt x="55587" y="171450"/>
                </a:lnTo>
                <a:lnTo>
                  <a:pt x="55587" y="20762"/>
                </a:lnTo>
                <a:lnTo>
                  <a:pt x="0" y="20762"/>
                </a:lnTo>
                <a:lnTo>
                  <a:pt x="0" y="8930"/>
                </a:lnTo>
                <a:close/>
                <a:moveTo>
                  <a:pt x="1924980" y="6697"/>
                </a:moveTo>
                <a:cubicBezTo>
                  <a:pt x="1927808" y="6697"/>
                  <a:pt x="1930059" y="7572"/>
                  <a:pt x="1931733" y="9320"/>
                </a:cubicBezTo>
                <a:cubicBezTo>
                  <a:pt x="1933408" y="11069"/>
                  <a:pt x="1934245" y="13246"/>
                  <a:pt x="1934245" y="15850"/>
                </a:cubicBezTo>
                <a:cubicBezTo>
                  <a:pt x="1934245" y="18232"/>
                  <a:pt x="1933408" y="20297"/>
                  <a:pt x="1931733" y="22045"/>
                </a:cubicBezTo>
                <a:cubicBezTo>
                  <a:pt x="1930059" y="23794"/>
                  <a:pt x="1927808" y="24668"/>
                  <a:pt x="1924980" y="24668"/>
                </a:cubicBezTo>
                <a:cubicBezTo>
                  <a:pt x="1922078" y="24668"/>
                  <a:pt x="1919827" y="23794"/>
                  <a:pt x="1918227" y="22045"/>
                </a:cubicBezTo>
                <a:cubicBezTo>
                  <a:pt x="1916627" y="20297"/>
                  <a:pt x="1915827" y="18232"/>
                  <a:pt x="1915827" y="15850"/>
                </a:cubicBezTo>
                <a:cubicBezTo>
                  <a:pt x="1915827" y="13246"/>
                  <a:pt x="1916627" y="11069"/>
                  <a:pt x="1918227" y="9320"/>
                </a:cubicBezTo>
                <a:cubicBezTo>
                  <a:pt x="1919827" y="7572"/>
                  <a:pt x="1922078" y="6697"/>
                  <a:pt x="1924980" y="6697"/>
                </a:cubicBezTo>
                <a:close/>
                <a:moveTo>
                  <a:pt x="1289521" y="0"/>
                </a:moveTo>
                <a:lnTo>
                  <a:pt x="1302916" y="0"/>
                </a:lnTo>
                <a:lnTo>
                  <a:pt x="1302916" y="171450"/>
                </a:lnTo>
                <a:lnTo>
                  <a:pt x="1289521" y="171450"/>
                </a:lnTo>
                <a:lnTo>
                  <a:pt x="1289521" y="0"/>
                </a:lnTo>
                <a:close/>
                <a:moveTo>
                  <a:pt x="1163911" y="0"/>
                </a:moveTo>
                <a:lnTo>
                  <a:pt x="1177305" y="0"/>
                </a:lnTo>
                <a:lnTo>
                  <a:pt x="1177305" y="69675"/>
                </a:lnTo>
                <a:lnTo>
                  <a:pt x="1182161" y="61838"/>
                </a:lnTo>
                <a:cubicBezTo>
                  <a:pt x="1186067" y="57522"/>
                  <a:pt x="1190755" y="54211"/>
                  <a:pt x="1196225" y="51904"/>
                </a:cubicBezTo>
                <a:cubicBezTo>
                  <a:pt x="1201694" y="49597"/>
                  <a:pt x="1207964" y="48444"/>
                  <a:pt x="1215033" y="48444"/>
                </a:cubicBezTo>
                <a:cubicBezTo>
                  <a:pt x="1222400" y="48444"/>
                  <a:pt x="1228967" y="49876"/>
                  <a:pt x="1234734" y="52741"/>
                </a:cubicBezTo>
                <a:cubicBezTo>
                  <a:pt x="1240501" y="55606"/>
                  <a:pt x="1245357" y="59736"/>
                  <a:pt x="1249301" y="65131"/>
                </a:cubicBezTo>
                <a:cubicBezTo>
                  <a:pt x="1253245" y="70526"/>
                  <a:pt x="1256240" y="77000"/>
                  <a:pt x="1258286" y="84553"/>
                </a:cubicBezTo>
                <a:cubicBezTo>
                  <a:pt x="1260333" y="92106"/>
                  <a:pt x="1261356" y="100571"/>
                  <a:pt x="1261356" y="109947"/>
                </a:cubicBezTo>
                <a:lnTo>
                  <a:pt x="1261356" y="112291"/>
                </a:lnTo>
                <a:cubicBezTo>
                  <a:pt x="1261356" y="121295"/>
                  <a:pt x="1260333" y="129536"/>
                  <a:pt x="1258286" y="137015"/>
                </a:cubicBezTo>
                <a:cubicBezTo>
                  <a:pt x="1256240" y="144494"/>
                  <a:pt x="1253245" y="150968"/>
                  <a:pt x="1249301" y="156437"/>
                </a:cubicBezTo>
                <a:cubicBezTo>
                  <a:pt x="1245357" y="161907"/>
                  <a:pt x="1240520" y="166148"/>
                  <a:pt x="1234790" y="169162"/>
                </a:cubicBezTo>
                <a:cubicBezTo>
                  <a:pt x="1229060" y="172176"/>
                  <a:pt x="1222549" y="173683"/>
                  <a:pt x="1215256" y="173683"/>
                </a:cubicBezTo>
                <a:cubicBezTo>
                  <a:pt x="1208038" y="173683"/>
                  <a:pt x="1201638" y="172529"/>
                  <a:pt x="1196057" y="170222"/>
                </a:cubicBezTo>
                <a:cubicBezTo>
                  <a:pt x="1190476" y="167915"/>
                  <a:pt x="1185714" y="164678"/>
                  <a:pt x="1181770" y="160511"/>
                </a:cubicBezTo>
                <a:lnTo>
                  <a:pt x="1177105" y="153255"/>
                </a:lnTo>
                <a:lnTo>
                  <a:pt x="1176412" y="171450"/>
                </a:lnTo>
                <a:lnTo>
                  <a:pt x="1163911" y="171450"/>
                </a:lnTo>
                <a:lnTo>
                  <a:pt x="1163911" y="0"/>
                </a:lnTo>
                <a:close/>
                <a:moveTo>
                  <a:pt x="144959" y="0"/>
                </a:moveTo>
                <a:lnTo>
                  <a:pt x="158241" y="0"/>
                </a:lnTo>
                <a:lnTo>
                  <a:pt x="158241" y="72576"/>
                </a:lnTo>
                <a:lnTo>
                  <a:pt x="163655" y="63624"/>
                </a:lnTo>
                <a:cubicBezTo>
                  <a:pt x="167860" y="58862"/>
                  <a:pt x="172827" y="55141"/>
                  <a:pt x="178557" y="52462"/>
                </a:cubicBezTo>
                <a:cubicBezTo>
                  <a:pt x="184286" y="49783"/>
                  <a:pt x="190612" y="48444"/>
                  <a:pt x="197532" y="48444"/>
                </a:cubicBezTo>
                <a:cubicBezTo>
                  <a:pt x="203560" y="48444"/>
                  <a:pt x="208955" y="49262"/>
                  <a:pt x="213717" y="50899"/>
                </a:cubicBezTo>
                <a:cubicBezTo>
                  <a:pt x="218480" y="52536"/>
                  <a:pt x="222517" y="55122"/>
                  <a:pt x="225828" y="58657"/>
                </a:cubicBezTo>
                <a:cubicBezTo>
                  <a:pt x="229139" y="62192"/>
                  <a:pt x="231670" y="66768"/>
                  <a:pt x="233418" y="72386"/>
                </a:cubicBezTo>
                <a:cubicBezTo>
                  <a:pt x="235167" y="78005"/>
                  <a:pt x="236041" y="84795"/>
                  <a:pt x="236041" y="92757"/>
                </a:cubicBezTo>
                <a:lnTo>
                  <a:pt x="236041" y="171450"/>
                </a:lnTo>
                <a:lnTo>
                  <a:pt x="222647" y="171450"/>
                </a:lnTo>
                <a:lnTo>
                  <a:pt x="222647" y="92646"/>
                </a:lnTo>
                <a:cubicBezTo>
                  <a:pt x="222647" y="84386"/>
                  <a:pt x="221493" y="77893"/>
                  <a:pt x="219187" y="73168"/>
                </a:cubicBezTo>
                <a:cubicBezTo>
                  <a:pt x="216880" y="68442"/>
                  <a:pt x="213606" y="65075"/>
                  <a:pt x="209364" y="63066"/>
                </a:cubicBezTo>
                <a:cubicBezTo>
                  <a:pt x="205122" y="61057"/>
                  <a:pt x="200099" y="60052"/>
                  <a:pt x="194295" y="60052"/>
                </a:cubicBezTo>
                <a:cubicBezTo>
                  <a:pt x="187896" y="60052"/>
                  <a:pt x="182296" y="61448"/>
                  <a:pt x="177496" y="64238"/>
                </a:cubicBezTo>
                <a:cubicBezTo>
                  <a:pt x="172696" y="67029"/>
                  <a:pt x="168678" y="70638"/>
                  <a:pt x="165441" y="75065"/>
                </a:cubicBezTo>
                <a:lnTo>
                  <a:pt x="158241" y="88815"/>
                </a:lnTo>
                <a:lnTo>
                  <a:pt x="158241" y="171450"/>
                </a:lnTo>
                <a:lnTo>
                  <a:pt x="144959" y="171450"/>
                </a:lnTo>
                <a:lnTo>
                  <a:pt x="144959" y="0"/>
                </a:lnTo>
                <a:close/>
              </a:path>
            </a:pathLst>
          </a:custGeom>
          <a:solidFill>
            <a:prstClr val="white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E5D6C7D-54CC-378F-D43F-6453C8F8A505}"/>
              </a:ext>
            </a:extLst>
          </p:cNvPr>
          <p:cNvGrpSpPr/>
          <p:nvPr/>
        </p:nvGrpSpPr>
        <p:grpSpPr>
          <a:xfrm>
            <a:off x="510694" y="1769504"/>
            <a:ext cx="737242" cy="737242"/>
            <a:chOff x="510694" y="1769504"/>
            <a:chExt cx="737242" cy="737242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B4753F08-B6B6-349B-DFAB-4CF1F05A02D3}"/>
                </a:ext>
              </a:extLst>
            </p:cNvPr>
            <p:cNvGrpSpPr/>
            <p:nvPr/>
          </p:nvGrpSpPr>
          <p:grpSpPr>
            <a:xfrm>
              <a:off x="584171" y="1842981"/>
              <a:ext cx="590288" cy="590288"/>
              <a:chOff x="645255" y="1802893"/>
              <a:chExt cx="756776" cy="756776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20485931-1480-6C3A-F2A0-CAF44A42A058}"/>
                  </a:ext>
                </a:extLst>
              </p:cNvPr>
              <p:cNvSpPr/>
              <p:nvPr/>
            </p:nvSpPr>
            <p:spPr>
              <a:xfrm>
                <a:off x="645255" y="1802893"/>
                <a:ext cx="756776" cy="756776"/>
              </a:xfrm>
              <a:prstGeom prst="ellipse">
                <a:avLst/>
              </a:prstGeom>
              <a:solidFill>
                <a:srgbClr val="0F4436">
                  <a:alpha val="29000"/>
                </a:srgbClr>
              </a:solidFill>
              <a:ln>
                <a:solidFill>
                  <a:srgbClr val="12AEA4">
                    <a:alpha val="37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4EEA616B-36E7-410F-5A1B-3EAF8D7F2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2482" y="1960349"/>
                <a:ext cx="450109" cy="450109"/>
              </a:xfrm>
              <a:prstGeom prst="rect">
                <a:avLst/>
              </a:prstGeom>
            </p:spPr>
          </p:pic>
        </p:grp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3AC0AFD4-EB77-CCC5-38EC-F1D3AD3265A5}"/>
                </a:ext>
              </a:extLst>
            </p:cNvPr>
            <p:cNvSpPr/>
            <p:nvPr/>
          </p:nvSpPr>
          <p:spPr>
            <a:xfrm>
              <a:off x="510694" y="1769504"/>
              <a:ext cx="737242" cy="737242"/>
            </a:xfrm>
            <a:prstGeom prst="ellipse">
              <a:avLst/>
            </a:prstGeom>
            <a:noFill/>
            <a:ln w="6350">
              <a:solidFill>
                <a:srgbClr val="12AEA4">
                  <a:alpha val="1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C01BED2-CC00-B8DB-FBEE-3825AB462723}"/>
              </a:ext>
            </a:extLst>
          </p:cNvPr>
          <p:cNvGrpSpPr/>
          <p:nvPr/>
        </p:nvGrpSpPr>
        <p:grpSpPr>
          <a:xfrm>
            <a:off x="510694" y="2825567"/>
            <a:ext cx="737242" cy="737242"/>
            <a:chOff x="510694" y="2825567"/>
            <a:chExt cx="737242" cy="737242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01DB7A4-F3E2-4EAF-44B8-EEAC9A5CF47C}"/>
                </a:ext>
              </a:extLst>
            </p:cNvPr>
            <p:cNvGrpSpPr/>
            <p:nvPr/>
          </p:nvGrpSpPr>
          <p:grpSpPr>
            <a:xfrm>
              <a:off x="584171" y="2899044"/>
              <a:ext cx="590288" cy="590288"/>
              <a:chOff x="645255" y="1802893"/>
              <a:chExt cx="756776" cy="756776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C8F828C7-66B8-5BE9-933B-241CC60DFD65}"/>
                  </a:ext>
                </a:extLst>
              </p:cNvPr>
              <p:cNvSpPr/>
              <p:nvPr/>
            </p:nvSpPr>
            <p:spPr>
              <a:xfrm>
                <a:off x="645255" y="1802893"/>
                <a:ext cx="756776" cy="756776"/>
              </a:xfrm>
              <a:prstGeom prst="ellipse">
                <a:avLst/>
              </a:prstGeom>
              <a:solidFill>
                <a:srgbClr val="0F4436">
                  <a:alpha val="29000"/>
                </a:srgbClr>
              </a:solidFill>
              <a:ln>
                <a:solidFill>
                  <a:srgbClr val="12AEA4">
                    <a:alpha val="37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F8ACA69A-A2AD-F7AE-EC16-CD614935B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5362" y="1959483"/>
                <a:ext cx="450109" cy="450109"/>
              </a:xfrm>
              <a:prstGeom prst="rect">
                <a:avLst/>
              </a:prstGeom>
            </p:spPr>
          </p:pic>
        </p:grp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3D2475D-F419-0FF5-DA84-47E7EAA4A94D}"/>
                </a:ext>
              </a:extLst>
            </p:cNvPr>
            <p:cNvSpPr/>
            <p:nvPr/>
          </p:nvSpPr>
          <p:spPr>
            <a:xfrm>
              <a:off x="510694" y="2825567"/>
              <a:ext cx="737242" cy="737242"/>
            </a:xfrm>
            <a:prstGeom prst="ellipse">
              <a:avLst/>
            </a:prstGeom>
            <a:noFill/>
            <a:ln w="6350">
              <a:solidFill>
                <a:srgbClr val="12AEA4">
                  <a:alpha val="1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id="{966EBDC3-D4C1-47E4-1E18-2B7DE88A6D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0166" y="2624383"/>
            <a:ext cx="4352921" cy="1024217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5BB3BE8-6FBA-6463-62E4-11624601DFDC}"/>
              </a:ext>
            </a:extLst>
          </p:cNvPr>
          <p:cNvGrpSpPr/>
          <p:nvPr/>
        </p:nvGrpSpPr>
        <p:grpSpPr>
          <a:xfrm>
            <a:off x="510694" y="3886708"/>
            <a:ext cx="737242" cy="737242"/>
            <a:chOff x="510694" y="3886708"/>
            <a:chExt cx="737242" cy="737242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E1D630EE-56C1-95F1-33F7-0A36B33E0C2B}"/>
                </a:ext>
              </a:extLst>
            </p:cNvPr>
            <p:cNvGrpSpPr/>
            <p:nvPr/>
          </p:nvGrpSpPr>
          <p:grpSpPr>
            <a:xfrm>
              <a:off x="584171" y="3960185"/>
              <a:ext cx="590288" cy="590288"/>
              <a:chOff x="645255" y="1802893"/>
              <a:chExt cx="756776" cy="756776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09AC5892-C285-EF82-67F4-FCCAD255CAD4}"/>
                  </a:ext>
                </a:extLst>
              </p:cNvPr>
              <p:cNvSpPr/>
              <p:nvPr/>
            </p:nvSpPr>
            <p:spPr>
              <a:xfrm>
                <a:off x="645255" y="1802893"/>
                <a:ext cx="756776" cy="756776"/>
              </a:xfrm>
              <a:prstGeom prst="ellipse">
                <a:avLst/>
              </a:prstGeom>
              <a:solidFill>
                <a:srgbClr val="0F4436">
                  <a:alpha val="29000"/>
                </a:srgbClr>
              </a:solidFill>
              <a:ln>
                <a:solidFill>
                  <a:srgbClr val="12AEA4">
                    <a:alpha val="37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CE885F1C-3E5D-1A97-8B55-D7303A384C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24134" y="1969060"/>
                <a:ext cx="450109" cy="450109"/>
              </a:xfrm>
              <a:prstGeom prst="rect">
                <a:avLst/>
              </a:prstGeom>
            </p:spPr>
          </p:pic>
        </p:grp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31061A97-55CE-1E62-6D51-8DC17A2021EF}"/>
                </a:ext>
              </a:extLst>
            </p:cNvPr>
            <p:cNvSpPr/>
            <p:nvPr/>
          </p:nvSpPr>
          <p:spPr>
            <a:xfrm>
              <a:off x="510694" y="3886708"/>
              <a:ext cx="737242" cy="737242"/>
            </a:xfrm>
            <a:prstGeom prst="ellipse">
              <a:avLst/>
            </a:prstGeom>
            <a:noFill/>
            <a:ln w="6350">
              <a:solidFill>
                <a:srgbClr val="12AEA4">
                  <a:alpha val="1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7" name="Picture 106">
            <a:extLst>
              <a:ext uri="{FF2B5EF4-FFF2-40B4-BE49-F238E27FC236}">
                <a16:creationId xmlns:a16="http://schemas.microsoft.com/office/drawing/2014/main" id="{8E83DF4C-E1F3-2628-A542-6634EFE0D0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0166" y="3737751"/>
            <a:ext cx="4663844" cy="981541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2CA626A-E03F-0ACE-7D62-B6FE0D21D5E9}"/>
              </a:ext>
            </a:extLst>
          </p:cNvPr>
          <p:cNvGrpSpPr/>
          <p:nvPr/>
        </p:nvGrpSpPr>
        <p:grpSpPr>
          <a:xfrm>
            <a:off x="510694" y="4950160"/>
            <a:ext cx="737242" cy="737242"/>
            <a:chOff x="510694" y="4950160"/>
            <a:chExt cx="737242" cy="737242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B5D72517-E9B6-7155-A77E-EA66379C9513}"/>
                </a:ext>
              </a:extLst>
            </p:cNvPr>
            <p:cNvGrpSpPr/>
            <p:nvPr/>
          </p:nvGrpSpPr>
          <p:grpSpPr>
            <a:xfrm>
              <a:off x="584171" y="5023637"/>
              <a:ext cx="590288" cy="590288"/>
              <a:chOff x="645255" y="1802893"/>
              <a:chExt cx="756776" cy="756776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17D63CC9-A7D9-193F-6E05-A5E303024901}"/>
                  </a:ext>
                </a:extLst>
              </p:cNvPr>
              <p:cNvSpPr/>
              <p:nvPr/>
            </p:nvSpPr>
            <p:spPr>
              <a:xfrm>
                <a:off x="645255" y="1802893"/>
                <a:ext cx="756776" cy="756776"/>
              </a:xfrm>
              <a:prstGeom prst="ellipse">
                <a:avLst/>
              </a:prstGeom>
              <a:solidFill>
                <a:srgbClr val="0F4436">
                  <a:alpha val="29000"/>
                </a:srgbClr>
              </a:solidFill>
              <a:ln>
                <a:solidFill>
                  <a:srgbClr val="12AEA4">
                    <a:alpha val="37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8256384F-445C-BB4B-2192-FED613C34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8160" y="2010437"/>
                <a:ext cx="450109" cy="450109"/>
              </a:xfrm>
              <a:prstGeom prst="rect">
                <a:avLst/>
              </a:prstGeom>
            </p:spPr>
          </p:pic>
        </p:grp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794B8402-103F-28E0-BF22-B2119E655F54}"/>
                </a:ext>
              </a:extLst>
            </p:cNvPr>
            <p:cNvSpPr/>
            <p:nvPr/>
          </p:nvSpPr>
          <p:spPr>
            <a:xfrm>
              <a:off x="510694" y="4950160"/>
              <a:ext cx="737242" cy="737242"/>
            </a:xfrm>
            <a:prstGeom prst="ellipse">
              <a:avLst/>
            </a:prstGeom>
            <a:noFill/>
            <a:ln w="6350">
              <a:solidFill>
                <a:srgbClr val="12AEA4">
                  <a:alpha val="1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</p:grpSp>
      <p:pic>
        <p:nvPicPr>
          <p:cNvPr id="113" name="Picture 112">
            <a:extLst>
              <a:ext uri="{FF2B5EF4-FFF2-40B4-BE49-F238E27FC236}">
                <a16:creationId xmlns:a16="http://schemas.microsoft.com/office/drawing/2014/main" id="{AF4A98A8-A725-1992-95B0-F1E046AC08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0166" y="4765329"/>
            <a:ext cx="4352921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7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2.70833E-6 0.0122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70833E-6 2.59259E-6 L 2.70833E-6 0.02639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4.16667E-6 0.01112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4.81481E-6 L 4.16667E-7 0.02754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1" grpId="0" animBg="1"/>
      <p:bldP spid="62" grpId="0" animBg="1"/>
      <p:bldP spid="68" grpId="0" animBg="1"/>
      <p:bldP spid="9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DDE729A-9B5F-4752-B4B2-6333DED50142}"/>
              </a:ext>
            </a:extLst>
          </p:cNvPr>
          <p:cNvGrpSpPr/>
          <p:nvPr/>
        </p:nvGrpSpPr>
        <p:grpSpPr>
          <a:xfrm>
            <a:off x="7743818" y="1469064"/>
            <a:ext cx="4448182" cy="4425442"/>
            <a:chOff x="7743818" y="1469064"/>
            <a:chExt cx="4448182" cy="442544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C0C4204-FD8F-45E8-AF5E-E2C25DC2AF60}"/>
                </a:ext>
              </a:extLst>
            </p:cNvPr>
            <p:cNvSpPr/>
            <p:nvPr/>
          </p:nvSpPr>
          <p:spPr>
            <a:xfrm flipH="1">
              <a:off x="7743818" y="5261545"/>
              <a:ext cx="4448182" cy="63296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4" name="Rectangle: Rounded Corners 5">
              <a:extLst>
                <a:ext uri="{FF2B5EF4-FFF2-40B4-BE49-F238E27FC236}">
                  <a16:creationId xmlns:a16="http://schemas.microsoft.com/office/drawing/2014/main" id="{2530BC78-A38F-41F4-A392-A8DD20DCE600}"/>
                </a:ext>
              </a:extLst>
            </p:cNvPr>
            <p:cNvSpPr/>
            <p:nvPr/>
          </p:nvSpPr>
          <p:spPr>
            <a:xfrm>
              <a:off x="8460889" y="1469064"/>
              <a:ext cx="3014040" cy="4017883"/>
            </a:xfrm>
            <a:prstGeom prst="roundRect">
              <a:avLst>
                <a:gd name="adj" fmla="val 6298"/>
              </a:avLst>
            </a:prstGeom>
            <a:solidFill>
              <a:schemeClr val="tx1">
                <a:alpha val="26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B61E13-CC9A-4F29-A9FD-70908153B62D}"/>
                </a:ext>
              </a:extLst>
            </p:cNvPr>
            <p:cNvSpPr txBox="1"/>
            <p:nvPr/>
          </p:nvSpPr>
          <p:spPr>
            <a:xfrm>
              <a:off x="8759888" y="1578237"/>
              <a:ext cx="2416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Trebuchet MS"/>
                </a:rPr>
                <a:t>Software Solutions</a:t>
              </a:r>
            </a:p>
          </p:txBody>
        </p:sp>
      </p:grpSp>
      <p:sp>
        <p:nvSpPr>
          <p:cNvPr id="6" name="Title 35">
            <a:extLst>
              <a:ext uri="{FF2B5EF4-FFF2-40B4-BE49-F238E27FC236}">
                <a16:creationId xmlns:a16="http://schemas.microsoft.com/office/drawing/2014/main" id="{2FC2F81B-E421-431B-91F9-570EB8367A2B}"/>
              </a:ext>
            </a:extLst>
          </p:cNvPr>
          <p:cNvSpPr txBox="1">
            <a:spLocks/>
          </p:cNvSpPr>
          <p:nvPr/>
        </p:nvSpPr>
        <p:spPr>
          <a:xfrm>
            <a:off x="519674" y="335078"/>
            <a:ext cx="3309553" cy="40011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0C225"/>
                </a:solidFill>
                <a:effectLst/>
                <a:uLnTx/>
                <a:uFillTx/>
                <a:latin typeface="Segoe UI" panose="020B0502040204020203" pitchFamily="34" charset="0"/>
                <a:ea typeface="Trebuchet MS"/>
                <a:cs typeface="Segoe UI" panose="020B0502040204020203" pitchFamily="34" charset="0"/>
                <a:sym typeface="Trebuchet MS"/>
              </a:rPr>
              <a:t>How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90C225"/>
                </a:solidFill>
                <a:effectLst/>
                <a:uLnTx/>
                <a:uFillTx/>
                <a:latin typeface="Segoe UI" panose="020B0502040204020203" pitchFamily="34" charset="0"/>
                <a:ea typeface="Trebuchet MS"/>
                <a:cs typeface="Segoe UI" panose="020B0502040204020203" pitchFamily="34" charset="0"/>
                <a:sym typeface="Trebuchet MS"/>
              </a:rPr>
              <a:t>ElectriFuel’s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0C225"/>
                </a:solidFill>
                <a:effectLst/>
                <a:uLnTx/>
                <a:uFillTx/>
                <a:latin typeface="Segoe UI" panose="020B0502040204020203" pitchFamily="34" charset="0"/>
                <a:ea typeface="Trebuchet MS"/>
                <a:cs typeface="Segoe UI" panose="020B0502040204020203" pitchFamily="34" charset="0"/>
                <a:sym typeface="Trebuchet MS"/>
              </a:rPr>
              <a:t> 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rgbClr val="90C225"/>
              </a:solidFill>
              <a:effectLst/>
              <a:uLnTx/>
              <a:uFillTx/>
              <a:latin typeface="Segoe UI" panose="020B0502040204020203" pitchFamily="34" charset="0"/>
              <a:ea typeface="Trebuchet MS"/>
              <a:cs typeface="Segoe UI" panose="020B0502040204020203" pitchFamily="34" charset="0"/>
            </a:endParaRPr>
          </a:p>
        </p:txBody>
      </p:sp>
      <p:sp>
        <p:nvSpPr>
          <p:cNvPr id="7" name="Title 35">
            <a:extLst>
              <a:ext uri="{FF2B5EF4-FFF2-40B4-BE49-F238E27FC236}">
                <a16:creationId xmlns:a16="http://schemas.microsoft.com/office/drawing/2014/main" id="{4B5CADDB-560C-43AA-A714-6F2702D51054}"/>
              </a:ext>
            </a:extLst>
          </p:cNvPr>
          <p:cNvSpPr txBox="1">
            <a:spLocks/>
          </p:cNvSpPr>
          <p:nvPr/>
        </p:nvSpPr>
        <p:spPr>
          <a:xfrm>
            <a:off x="519674" y="554988"/>
            <a:ext cx="3826774" cy="6463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Trebuchet MS"/>
                <a:cs typeface="Segoe UI" panose="020B0502040204020203" pitchFamily="34" charset="0"/>
                <a:sym typeface="Trebuchet MS"/>
              </a:rPr>
              <a:t>Solutions Work?</a:t>
            </a:r>
            <a:endParaRPr kumimoji="0" lang="en-I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947BAD-FCF9-412A-BB96-E0A474AEE1E1}"/>
              </a:ext>
            </a:extLst>
          </p:cNvPr>
          <p:cNvGrpSpPr/>
          <p:nvPr/>
        </p:nvGrpSpPr>
        <p:grpSpPr>
          <a:xfrm>
            <a:off x="2101019" y="1495640"/>
            <a:ext cx="4448182" cy="4441817"/>
            <a:chOff x="2101019" y="1495640"/>
            <a:chExt cx="4448182" cy="444181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A2F4B99-B46E-4A18-907E-09DD2C71BE41}"/>
                </a:ext>
              </a:extLst>
            </p:cNvPr>
            <p:cNvSpPr/>
            <p:nvPr/>
          </p:nvSpPr>
          <p:spPr>
            <a:xfrm flipH="1">
              <a:off x="2101019" y="5304496"/>
              <a:ext cx="4448182" cy="63296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F91C1F53-009C-42A5-9223-EC14D8E49827}"/>
                </a:ext>
              </a:extLst>
            </p:cNvPr>
            <p:cNvSpPr/>
            <p:nvPr/>
          </p:nvSpPr>
          <p:spPr>
            <a:xfrm>
              <a:off x="2818090" y="1495640"/>
              <a:ext cx="3014040" cy="4017883"/>
            </a:xfrm>
            <a:prstGeom prst="roundRect">
              <a:avLst>
                <a:gd name="adj" fmla="val 6298"/>
              </a:avLst>
            </a:prstGeom>
            <a:solidFill>
              <a:schemeClr val="tx1">
                <a:alpha val="26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92C9B5-68CC-4306-B0B2-4E25328799A3}"/>
                </a:ext>
              </a:extLst>
            </p:cNvPr>
            <p:cNvSpPr txBox="1"/>
            <p:nvPr/>
          </p:nvSpPr>
          <p:spPr>
            <a:xfrm>
              <a:off x="3117089" y="1578237"/>
              <a:ext cx="2416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Trebuchet MS"/>
                </a:rPr>
                <a:t>Hardware Solutions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974770-2878-42DE-868C-6B94BD23FFBC}"/>
              </a:ext>
            </a:extLst>
          </p:cNvPr>
          <p:cNvGrpSpPr/>
          <p:nvPr/>
        </p:nvGrpSpPr>
        <p:grpSpPr>
          <a:xfrm>
            <a:off x="1571010" y="2641608"/>
            <a:ext cx="1247080" cy="1744250"/>
            <a:chOff x="1571010" y="2641608"/>
            <a:chExt cx="1247080" cy="1744250"/>
          </a:xfrm>
        </p:grpSpPr>
        <p:cxnSp>
          <p:nvCxnSpPr>
            <p:cNvPr id="13" name="Straight Connector 9">
              <a:extLst>
                <a:ext uri="{FF2B5EF4-FFF2-40B4-BE49-F238E27FC236}">
                  <a16:creationId xmlns:a16="http://schemas.microsoft.com/office/drawing/2014/main" id="{C4111DAF-3B58-4816-9416-14CB72F5DFFC}"/>
                </a:ext>
              </a:extLst>
            </p:cNvPr>
            <p:cNvCxnSpPr/>
            <p:nvPr/>
          </p:nvCxnSpPr>
          <p:spPr>
            <a:xfrm flipV="1">
              <a:off x="1571010" y="2641608"/>
              <a:ext cx="1247080" cy="872126"/>
            </a:xfrm>
            <a:prstGeom prst="bentConnector3">
              <a:avLst>
                <a:gd name="adj1" fmla="val 50490"/>
              </a:avLst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9">
              <a:extLst>
                <a:ext uri="{FF2B5EF4-FFF2-40B4-BE49-F238E27FC236}">
                  <a16:creationId xmlns:a16="http://schemas.microsoft.com/office/drawing/2014/main" id="{4D11120F-821B-4C5F-9EEE-B3FDA04D0B35}"/>
                </a:ext>
              </a:extLst>
            </p:cNvPr>
            <p:cNvCxnSpPr/>
            <p:nvPr/>
          </p:nvCxnSpPr>
          <p:spPr>
            <a:xfrm rot="10800000">
              <a:off x="1571011" y="3513734"/>
              <a:ext cx="1223527" cy="872124"/>
            </a:xfrm>
            <a:prstGeom prst="bentConnector3">
              <a:avLst>
                <a:gd name="adj1" fmla="val 48469"/>
              </a:avLst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2FFC3-6A91-4835-A635-8375B29DFE00}"/>
              </a:ext>
            </a:extLst>
          </p:cNvPr>
          <p:cNvGrpSpPr/>
          <p:nvPr/>
        </p:nvGrpSpPr>
        <p:grpSpPr>
          <a:xfrm>
            <a:off x="7230808" y="2656233"/>
            <a:ext cx="2353596" cy="1744250"/>
            <a:chOff x="7230808" y="2656233"/>
            <a:chExt cx="2353596" cy="1744250"/>
          </a:xfrm>
        </p:grpSpPr>
        <p:cxnSp>
          <p:nvCxnSpPr>
            <p:cNvPr id="16" name="Straight Connector 9">
              <a:extLst>
                <a:ext uri="{FF2B5EF4-FFF2-40B4-BE49-F238E27FC236}">
                  <a16:creationId xmlns:a16="http://schemas.microsoft.com/office/drawing/2014/main" id="{A961264B-D5EB-40EA-99D1-50EC05D21219}"/>
                </a:ext>
              </a:extLst>
            </p:cNvPr>
            <p:cNvCxnSpPr/>
            <p:nvPr/>
          </p:nvCxnSpPr>
          <p:spPr>
            <a:xfrm flipV="1">
              <a:off x="7230808" y="2656233"/>
              <a:ext cx="2353596" cy="872126"/>
            </a:xfrm>
            <a:prstGeom prst="bentConnector3">
              <a:avLst>
                <a:gd name="adj1" fmla="val 27067"/>
              </a:avLst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">
              <a:extLst>
                <a:ext uri="{FF2B5EF4-FFF2-40B4-BE49-F238E27FC236}">
                  <a16:creationId xmlns:a16="http://schemas.microsoft.com/office/drawing/2014/main" id="{2927D009-1D62-4A51-A861-1BD49F2614D3}"/>
                </a:ext>
              </a:extLst>
            </p:cNvPr>
            <p:cNvCxnSpPr/>
            <p:nvPr/>
          </p:nvCxnSpPr>
          <p:spPr>
            <a:xfrm rot="10800000">
              <a:off x="7230810" y="3528359"/>
              <a:ext cx="2309145" cy="872124"/>
            </a:xfrm>
            <a:prstGeom prst="bentConnector3">
              <a:avLst>
                <a:gd name="adj1" fmla="val 72343"/>
              </a:avLst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87FD94E-E50E-4D03-A2E3-FD0C5E546FE0}"/>
              </a:ext>
            </a:extLst>
          </p:cNvPr>
          <p:cNvGrpSpPr/>
          <p:nvPr/>
        </p:nvGrpSpPr>
        <p:grpSpPr>
          <a:xfrm>
            <a:off x="3172489" y="3687133"/>
            <a:ext cx="2216342" cy="1411668"/>
            <a:chOff x="3172489" y="3687133"/>
            <a:chExt cx="2216342" cy="1411668"/>
          </a:xfrm>
        </p:grpSpPr>
        <p:sp>
          <p:nvSpPr>
            <p:cNvPr id="19" name="Google Shape;111;gdc1ec0f3b6_0_55">
              <a:extLst>
                <a:ext uri="{FF2B5EF4-FFF2-40B4-BE49-F238E27FC236}">
                  <a16:creationId xmlns:a16="http://schemas.microsoft.com/office/drawing/2014/main" id="{A9451570-8F59-48E2-A200-9617C2D29098}"/>
                </a:ext>
              </a:extLst>
            </p:cNvPr>
            <p:cNvSpPr txBox="1"/>
            <p:nvPr/>
          </p:nvSpPr>
          <p:spPr>
            <a:xfrm>
              <a:off x="3172489" y="4775676"/>
              <a:ext cx="2216342" cy="323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Arial"/>
                </a:rPr>
                <a:t>Telematics / </a:t>
              </a:r>
              <a:r>
                <a:rPr kumimoji="0" lang="en-US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Arial"/>
                </a:rPr>
                <a:t>IoT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Arial"/>
                </a:rPr>
                <a:t> Module</a:t>
              </a:r>
              <a:endPara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3671570-F528-49E7-A5D2-A2BFD92F2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7588" y="4022414"/>
              <a:ext cx="1062068" cy="69158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FDC20E-C926-4C97-B8A3-31D38608F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973991" y="4094414"/>
              <a:ext cx="767924" cy="46873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5DFDED4-3037-4B4B-ADE0-B048BE1BB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9542" y="3687133"/>
              <a:ext cx="520485" cy="43279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8AEDAD-22FC-4C2F-9352-9551D1483196}"/>
              </a:ext>
            </a:extLst>
          </p:cNvPr>
          <p:cNvGrpSpPr/>
          <p:nvPr/>
        </p:nvGrpSpPr>
        <p:grpSpPr>
          <a:xfrm>
            <a:off x="3001462" y="2255005"/>
            <a:ext cx="2647297" cy="1392768"/>
            <a:chOff x="3001462" y="2255005"/>
            <a:chExt cx="2647297" cy="139276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EFF5C3-1DDB-4F7E-9454-AB33ADF82C20}"/>
                </a:ext>
              </a:extLst>
            </p:cNvPr>
            <p:cNvSpPr/>
            <p:nvPr/>
          </p:nvSpPr>
          <p:spPr>
            <a:xfrm>
              <a:off x="3001462" y="3093775"/>
              <a:ext cx="264729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Arial"/>
                </a:rPr>
                <a:t>Battery Management </a:t>
              </a:r>
              <a:b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Arial"/>
                </a:rPr>
              </a:b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Arial"/>
                </a:rPr>
                <a:t>System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2DAF207-CC04-4FDE-9969-7D040CC9E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4726" y="2294618"/>
              <a:ext cx="1140769" cy="74282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796EA6C-DABE-4F00-8758-BEE618A9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923417" y="2325895"/>
              <a:ext cx="844986" cy="52891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4B6159A-753D-4474-8658-EAB7571AE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910223" y="2255005"/>
              <a:ext cx="844986" cy="52891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C4BDF8D-8041-4C31-9B70-C936604B204B}"/>
              </a:ext>
            </a:extLst>
          </p:cNvPr>
          <p:cNvGrpSpPr/>
          <p:nvPr/>
        </p:nvGrpSpPr>
        <p:grpSpPr>
          <a:xfrm>
            <a:off x="8644261" y="2437038"/>
            <a:ext cx="2647297" cy="1322113"/>
            <a:chOff x="8644261" y="2437038"/>
            <a:chExt cx="2647297" cy="132211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86B8F0B-F190-4129-A393-528242585922}"/>
                </a:ext>
              </a:extLst>
            </p:cNvPr>
            <p:cNvSpPr/>
            <p:nvPr/>
          </p:nvSpPr>
          <p:spPr>
            <a:xfrm>
              <a:off x="8644261" y="3205194"/>
              <a:ext cx="2647297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Trebuchet MS"/>
                </a:rPr>
                <a:t>App</a:t>
              </a:r>
              <a:b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Trebuchet MS"/>
                </a:rPr>
              </a:b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Trebuchet MS"/>
                </a:rPr>
                <a:t>Mobile &amp; Web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DFD45FB-210A-4C6B-84EF-511F99CCB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97525" y="2437038"/>
              <a:ext cx="1140769" cy="74282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76F62B5-AB3F-426C-A674-199768282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5433" y="2474305"/>
              <a:ext cx="587408" cy="51486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32064F3-A811-413F-9032-ED9FE8C22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47703" y="2586694"/>
              <a:ext cx="332025" cy="197229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CD69C3D-EDE2-406A-A809-D4FEB6158A93}"/>
              </a:ext>
            </a:extLst>
          </p:cNvPr>
          <p:cNvGrpSpPr/>
          <p:nvPr/>
        </p:nvGrpSpPr>
        <p:grpSpPr>
          <a:xfrm>
            <a:off x="6216855" y="2819078"/>
            <a:ext cx="1315015" cy="1901886"/>
            <a:chOff x="6216855" y="2819078"/>
            <a:chExt cx="1315015" cy="190188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ADA6A1B-88A3-4448-BDFB-C44DD9DCC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216855" y="2819078"/>
              <a:ext cx="1315015" cy="1486221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BC69B7A-9AA8-4A88-A2FB-460F7EBCE0E9}"/>
                </a:ext>
              </a:extLst>
            </p:cNvPr>
            <p:cNvSpPr/>
            <p:nvPr/>
          </p:nvSpPr>
          <p:spPr>
            <a:xfrm>
              <a:off x="6549201" y="4367021"/>
              <a:ext cx="782587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Trebuchet MS"/>
                </a:rPr>
                <a:t>Cloud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F6DED-CE9B-4BB5-8588-4972BA0BAC67}"/>
              </a:ext>
            </a:extLst>
          </p:cNvPr>
          <p:cNvGrpSpPr/>
          <p:nvPr/>
        </p:nvGrpSpPr>
        <p:grpSpPr>
          <a:xfrm>
            <a:off x="369793" y="2519464"/>
            <a:ext cx="1799788" cy="2820270"/>
            <a:chOff x="369793" y="2519464"/>
            <a:chExt cx="1799788" cy="282027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7A2EB6C-03D0-4B91-A128-B0682639A8B7}"/>
                </a:ext>
              </a:extLst>
            </p:cNvPr>
            <p:cNvGrpSpPr/>
            <p:nvPr/>
          </p:nvGrpSpPr>
          <p:grpSpPr>
            <a:xfrm>
              <a:off x="666065" y="2519464"/>
              <a:ext cx="1167587" cy="1567719"/>
              <a:chOff x="652164" y="2500981"/>
              <a:chExt cx="1237900" cy="1662128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2DC339F-58D9-4DB9-B290-F6A061A5B1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129221" y="2791565"/>
                <a:ext cx="685670" cy="850232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C5EBC9E8-5690-4302-A935-CCC18BEC4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91162" y="2500981"/>
                <a:ext cx="389832" cy="1089198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010EEF5-38F0-4CD6-8DF2-AFD5E15D09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977691" y="3407067"/>
                <a:ext cx="912373" cy="756042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55B670A6-3855-497A-B069-74DEFA0667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52164" y="3488439"/>
                <a:ext cx="472123" cy="631489"/>
              </a:xfrm>
              <a:prstGeom prst="rect">
                <a:avLst/>
              </a:prstGeom>
            </p:spPr>
          </p:pic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82B0906-B807-4B00-8D5D-72973C62D1E3}"/>
                </a:ext>
              </a:extLst>
            </p:cNvPr>
            <p:cNvSpPr/>
            <p:nvPr/>
          </p:nvSpPr>
          <p:spPr>
            <a:xfrm>
              <a:off x="369793" y="4200961"/>
              <a:ext cx="1799788" cy="1138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Trebuchet MS"/>
                </a:rPr>
                <a:t>EV 2 wheeler,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Trebuchet MS"/>
                </a:rPr>
                <a:t>3 Wheeler or </a:t>
              </a:r>
              <a:b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Trebuchet MS"/>
                </a:rPr>
              </a:b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Trebuchet MS"/>
                </a:rPr>
                <a:t>Energy Storage </a:t>
              </a:r>
              <a:b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Trebuchet MS"/>
                </a:rPr>
              </a:b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Trebuchet MS"/>
                </a:rPr>
                <a:t>Batteries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3799B17-E1E8-4ADB-A622-F58AE91E8079}"/>
              </a:ext>
            </a:extLst>
          </p:cNvPr>
          <p:cNvGrpSpPr/>
          <p:nvPr/>
        </p:nvGrpSpPr>
        <p:grpSpPr>
          <a:xfrm>
            <a:off x="9397525" y="3964421"/>
            <a:ext cx="1140769" cy="1257976"/>
            <a:chOff x="9397525" y="3964421"/>
            <a:chExt cx="1140769" cy="1257976"/>
          </a:xfrm>
        </p:grpSpPr>
        <p:sp>
          <p:nvSpPr>
            <p:cNvPr id="44" name="Google Shape;111;gdc1ec0f3b6_0_55">
              <a:extLst>
                <a:ext uri="{FF2B5EF4-FFF2-40B4-BE49-F238E27FC236}">
                  <a16:creationId xmlns:a16="http://schemas.microsoft.com/office/drawing/2014/main" id="{DF8B8EFE-C87A-476E-AAB1-04EB28303501}"/>
                </a:ext>
              </a:extLst>
            </p:cNvPr>
            <p:cNvSpPr txBox="1"/>
            <p:nvPr/>
          </p:nvSpPr>
          <p:spPr>
            <a:xfrm>
              <a:off x="9647174" y="4899272"/>
              <a:ext cx="641471" cy="323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Arial"/>
                </a:rPr>
                <a:t>APIs</a:t>
              </a:r>
              <a:endPara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0C0E693-C1D1-4468-AEA3-3177B8F8F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97525" y="4135043"/>
              <a:ext cx="1140769" cy="74282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C8D2A3E-78E8-4269-96BA-E9A96C888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0604" y="3964421"/>
              <a:ext cx="847699" cy="625322"/>
            </a:xfrm>
            <a:prstGeom prst="rect">
              <a:avLst/>
            </a:prstGeom>
          </p:spPr>
        </p:pic>
      </p:grpSp>
      <p:cxnSp>
        <p:nvCxnSpPr>
          <p:cNvPr id="47" name="Elbow Connector 19">
            <a:extLst>
              <a:ext uri="{FF2B5EF4-FFF2-40B4-BE49-F238E27FC236}">
                <a16:creationId xmlns:a16="http://schemas.microsoft.com/office/drawing/2014/main" id="{2E89BF8E-7938-4A59-ADC8-B7C3E2650DC7}"/>
              </a:ext>
            </a:extLst>
          </p:cNvPr>
          <p:cNvCxnSpPr>
            <a:stCxn id="25" idx="1"/>
            <a:endCxn id="20" idx="1"/>
          </p:cNvCxnSpPr>
          <p:nvPr/>
        </p:nvCxnSpPr>
        <p:spPr>
          <a:xfrm rot="10800000" flipH="1" flipV="1">
            <a:off x="3754726" y="2666032"/>
            <a:ext cx="42862" cy="1702172"/>
          </a:xfrm>
          <a:prstGeom prst="bentConnector3">
            <a:avLst>
              <a:gd name="adj1" fmla="val -1009941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22">
            <a:extLst>
              <a:ext uri="{FF2B5EF4-FFF2-40B4-BE49-F238E27FC236}">
                <a16:creationId xmlns:a16="http://schemas.microsoft.com/office/drawing/2014/main" id="{4BDAAF9A-D5C7-4A93-9C8D-145663D4D176}"/>
              </a:ext>
            </a:extLst>
          </p:cNvPr>
          <p:cNvCxnSpPr>
            <a:stCxn id="34" idx="3"/>
            <a:endCxn id="20" idx="3"/>
          </p:cNvCxnSpPr>
          <p:nvPr/>
        </p:nvCxnSpPr>
        <p:spPr>
          <a:xfrm rot="10800000" flipV="1">
            <a:off x="4859657" y="3562188"/>
            <a:ext cx="1357199" cy="806015"/>
          </a:xfrm>
          <a:prstGeom prst="bentConnector3">
            <a:avLst>
              <a:gd name="adj1" fmla="val 16313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47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B572CE-EAED-4E9D-BCF7-A33D29AEBB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300" y="-48237"/>
            <a:ext cx="12454360" cy="6924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6303A2-CF85-4821-9EBC-D84F322DCC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300" y="-48237"/>
            <a:ext cx="12454360" cy="6924441"/>
          </a:xfrm>
          <a:prstGeom prst="rect">
            <a:avLst/>
          </a:prstGeom>
        </p:spPr>
      </p:pic>
      <p:pic>
        <p:nvPicPr>
          <p:cNvPr id="7" name="blured">
            <a:extLst>
              <a:ext uri="{FF2B5EF4-FFF2-40B4-BE49-F238E27FC236}">
                <a16:creationId xmlns:a16="http://schemas.microsoft.com/office/drawing/2014/main" id="{8195A625-CAB9-4CA5-A213-DC8A8E40F4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5854" y="-553523"/>
            <a:ext cx="5176347" cy="31993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F80472-EA51-41B9-BE98-3B39CB89DB65}"/>
              </a:ext>
            </a:extLst>
          </p:cNvPr>
          <p:cNvSpPr txBox="1"/>
          <p:nvPr/>
        </p:nvSpPr>
        <p:spPr>
          <a:xfrm>
            <a:off x="2731311" y="1395375"/>
            <a:ext cx="6312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+mn-cs"/>
              </a:rPr>
              <a:t>Moment of Clarity!!!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9C5FBB-529F-47FD-8D5F-64D87B28B741}"/>
              </a:ext>
            </a:extLst>
          </p:cNvPr>
          <p:cNvSpPr txBox="1"/>
          <p:nvPr/>
        </p:nvSpPr>
        <p:spPr>
          <a:xfrm>
            <a:off x="2451683" y="815565"/>
            <a:ext cx="6613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+mn-cs"/>
              </a:rPr>
              <a:t>Get Ready For Your</a:t>
            </a:r>
            <a:endParaRPr kumimoji="0" lang="en-I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E019FE41-2DF4-4F59-A3B1-8120E90DF9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797" y="475491"/>
            <a:ext cx="1786227" cy="89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7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326664-E5AC-46F9-BF07-0BE08EB42C49}"/>
              </a:ext>
            </a:extLst>
          </p:cNvPr>
          <p:cNvSpPr/>
          <p:nvPr/>
        </p:nvSpPr>
        <p:spPr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88FC5A5-E22C-4338-9D60-CFC7FF3A0BAD}"/>
              </a:ext>
            </a:extLst>
          </p:cNvPr>
          <p:cNvSpPr txBox="1"/>
          <p:nvPr/>
        </p:nvSpPr>
        <p:spPr>
          <a:xfrm>
            <a:off x="238189" y="286654"/>
            <a:ext cx="109511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5571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Falca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25571A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An Alternative Market Place For Small Holder Farmers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C0B16EE-EA8A-47FF-9F62-94FBF17EF365}"/>
              </a:ext>
            </a:extLst>
          </p:cNvPr>
          <p:cNvSpPr/>
          <p:nvPr/>
        </p:nvSpPr>
        <p:spPr>
          <a:xfrm>
            <a:off x="10060268" y="-321768"/>
            <a:ext cx="2013622" cy="1227673"/>
          </a:xfrm>
          <a:prstGeom prst="roundRect">
            <a:avLst>
              <a:gd name="adj" fmla="val 7977"/>
            </a:avLst>
          </a:prstGeom>
          <a:solidFill>
            <a:srgbClr val="255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D9C64843-E32C-42FA-AC16-70A4EDA334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4366" y="241736"/>
            <a:ext cx="1841141" cy="56090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850A90A-23E7-4B04-BD1C-EC407455941A}"/>
              </a:ext>
            </a:extLst>
          </p:cNvPr>
          <p:cNvGrpSpPr/>
          <p:nvPr/>
        </p:nvGrpSpPr>
        <p:grpSpPr>
          <a:xfrm>
            <a:off x="1400778" y="3780005"/>
            <a:ext cx="1316579" cy="1525420"/>
            <a:chOff x="1036899" y="3787306"/>
            <a:chExt cx="1316579" cy="152542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FBF056E-B564-47ED-B0E3-5D6D6461F2A2}"/>
                </a:ext>
              </a:extLst>
            </p:cNvPr>
            <p:cNvGrpSpPr/>
            <p:nvPr/>
          </p:nvGrpSpPr>
          <p:grpSpPr>
            <a:xfrm>
              <a:off x="1036899" y="3787306"/>
              <a:ext cx="1316579" cy="338554"/>
              <a:chOff x="5595561" y="1306070"/>
              <a:chExt cx="1316579" cy="338554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C8790F1-23F6-4A1C-84CA-ECB22A90AADF}"/>
                  </a:ext>
                </a:extLst>
              </p:cNvPr>
              <p:cNvSpPr/>
              <p:nvPr/>
            </p:nvSpPr>
            <p:spPr>
              <a:xfrm>
                <a:off x="5619055" y="1306070"/>
                <a:ext cx="12907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571A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F-STORAGE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86CFF2D-B4F9-40E0-8CC5-F99D8150A495}"/>
                  </a:ext>
                </a:extLst>
              </p:cNvPr>
              <p:cNvCxnSpPr/>
              <p:nvPr/>
            </p:nvCxnSpPr>
            <p:spPr>
              <a:xfrm>
                <a:off x="5595561" y="1621247"/>
                <a:ext cx="1316579" cy="0"/>
              </a:xfrm>
              <a:prstGeom prst="line">
                <a:avLst/>
              </a:prstGeom>
              <a:ln w="12700">
                <a:solidFill>
                  <a:srgbClr val="78BE4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EE358CB-4763-4DB5-9685-6412E95DB196}"/>
                </a:ext>
              </a:extLst>
            </p:cNvPr>
            <p:cNvCxnSpPr>
              <a:cxnSpLocks/>
            </p:cNvCxnSpPr>
            <p:nvPr/>
          </p:nvCxnSpPr>
          <p:spPr>
            <a:xfrm>
              <a:off x="1701144" y="4106810"/>
              <a:ext cx="0" cy="1205916"/>
            </a:xfrm>
            <a:prstGeom prst="line">
              <a:avLst/>
            </a:prstGeom>
            <a:ln w="12700">
              <a:solidFill>
                <a:srgbClr val="78BE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EC3C46F-7C88-4832-B2CE-9940BD92EF81}"/>
              </a:ext>
            </a:extLst>
          </p:cNvPr>
          <p:cNvGrpSpPr/>
          <p:nvPr/>
        </p:nvGrpSpPr>
        <p:grpSpPr>
          <a:xfrm>
            <a:off x="2703903" y="3096166"/>
            <a:ext cx="1216813" cy="1939384"/>
            <a:chOff x="2894403" y="3096166"/>
            <a:chExt cx="1216813" cy="171771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08C95E2-D024-4567-9716-AA2E1C8F0D0D}"/>
                </a:ext>
              </a:extLst>
            </p:cNvPr>
            <p:cNvGrpSpPr/>
            <p:nvPr/>
          </p:nvGrpSpPr>
          <p:grpSpPr>
            <a:xfrm>
              <a:off x="2894403" y="3096166"/>
              <a:ext cx="1216813" cy="315177"/>
              <a:chOff x="5655405" y="1306070"/>
              <a:chExt cx="1216813" cy="315177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8438E9B-C388-426E-8800-5941ACF8D245}"/>
                  </a:ext>
                </a:extLst>
              </p:cNvPr>
              <p:cNvSpPr/>
              <p:nvPr/>
            </p:nvSpPr>
            <p:spPr>
              <a:xfrm>
                <a:off x="5656629" y="1306070"/>
                <a:ext cx="1215589" cy="2998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571A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F-MARKET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E2D927A-E29C-4C89-AC2A-C225C6E95696}"/>
                  </a:ext>
                </a:extLst>
              </p:cNvPr>
              <p:cNvCxnSpPr/>
              <p:nvPr/>
            </p:nvCxnSpPr>
            <p:spPr>
              <a:xfrm>
                <a:off x="5655405" y="1621247"/>
                <a:ext cx="1196890" cy="0"/>
              </a:xfrm>
              <a:prstGeom prst="line">
                <a:avLst/>
              </a:prstGeom>
              <a:ln w="12700">
                <a:solidFill>
                  <a:srgbClr val="78BE4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5CD1F67-AE2F-44A0-9C24-10301FFC126A}"/>
                </a:ext>
              </a:extLst>
            </p:cNvPr>
            <p:cNvCxnSpPr>
              <a:cxnSpLocks/>
            </p:cNvCxnSpPr>
            <p:nvPr/>
          </p:nvCxnSpPr>
          <p:spPr>
            <a:xfrm>
              <a:off x="3527149" y="3409950"/>
              <a:ext cx="0" cy="1403928"/>
            </a:xfrm>
            <a:prstGeom prst="line">
              <a:avLst/>
            </a:prstGeom>
            <a:ln w="12700">
              <a:solidFill>
                <a:srgbClr val="78BE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068E4B-2859-43FF-ADD1-EA66CA857E88}"/>
              </a:ext>
            </a:extLst>
          </p:cNvPr>
          <p:cNvGrpSpPr/>
          <p:nvPr/>
        </p:nvGrpSpPr>
        <p:grpSpPr>
          <a:xfrm>
            <a:off x="3719765" y="2353520"/>
            <a:ext cx="1448237" cy="1996955"/>
            <a:chOff x="3632166" y="1926362"/>
            <a:chExt cx="1448237" cy="176503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93F6907-8924-4DCE-8BC7-058347DEA07B}"/>
                </a:ext>
              </a:extLst>
            </p:cNvPr>
            <p:cNvGrpSpPr/>
            <p:nvPr/>
          </p:nvGrpSpPr>
          <p:grpSpPr>
            <a:xfrm>
              <a:off x="3632166" y="1926362"/>
              <a:ext cx="1448237" cy="315177"/>
              <a:chOff x="5529732" y="1306070"/>
              <a:chExt cx="1448237" cy="315177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CC4E20D-0785-4EF3-AEE7-29EE3EA12A6D}"/>
                  </a:ext>
                </a:extLst>
              </p:cNvPr>
              <p:cNvSpPr/>
              <p:nvPr/>
            </p:nvSpPr>
            <p:spPr>
              <a:xfrm>
                <a:off x="5563943" y="1306070"/>
                <a:ext cx="1400960" cy="2992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571A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F-ADVISORY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090EF1D-89DA-4925-A233-099DAAB9AE74}"/>
                  </a:ext>
                </a:extLst>
              </p:cNvPr>
              <p:cNvCxnSpPr/>
              <p:nvPr/>
            </p:nvCxnSpPr>
            <p:spPr>
              <a:xfrm>
                <a:off x="5529732" y="1621247"/>
                <a:ext cx="1448237" cy="0"/>
              </a:xfrm>
              <a:prstGeom prst="line">
                <a:avLst/>
              </a:prstGeom>
              <a:ln w="12700">
                <a:solidFill>
                  <a:srgbClr val="78BE4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AEE167-A540-4A92-8306-83CEE8AAB688}"/>
                </a:ext>
              </a:extLst>
            </p:cNvPr>
            <p:cNvCxnSpPr>
              <a:cxnSpLocks/>
            </p:cNvCxnSpPr>
            <p:nvPr/>
          </p:nvCxnSpPr>
          <p:spPr>
            <a:xfrm>
              <a:off x="4349428" y="2241539"/>
              <a:ext cx="0" cy="1449861"/>
            </a:xfrm>
            <a:prstGeom prst="line">
              <a:avLst/>
            </a:prstGeom>
            <a:ln w="12700">
              <a:solidFill>
                <a:srgbClr val="78BE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CAC1092-DC73-42FD-9D46-3F0E405FC587}"/>
              </a:ext>
            </a:extLst>
          </p:cNvPr>
          <p:cNvGrpSpPr/>
          <p:nvPr/>
        </p:nvGrpSpPr>
        <p:grpSpPr>
          <a:xfrm>
            <a:off x="8089362" y="2353521"/>
            <a:ext cx="989165" cy="2237530"/>
            <a:chOff x="3861702" y="1926362"/>
            <a:chExt cx="989165" cy="2103369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146B7A88-C164-4AEA-847D-4710022CCD14}"/>
                </a:ext>
              </a:extLst>
            </p:cNvPr>
            <p:cNvGrpSpPr/>
            <p:nvPr/>
          </p:nvGrpSpPr>
          <p:grpSpPr>
            <a:xfrm>
              <a:off x="3861702" y="1926362"/>
              <a:ext cx="989165" cy="318255"/>
              <a:chOff x="5759268" y="1306070"/>
              <a:chExt cx="989165" cy="318255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0E9A8EE-F344-436C-B481-E8677FDE9BEE}"/>
                  </a:ext>
                </a:extLst>
              </p:cNvPr>
              <p:cNvSpPr/>
              <p:nvPr/>
            </p:nvSpPr>
            <p:spPr>
              <a:xfrm>
                <a:off x="5843474" y="1306070"/>
                <a:ext cx="841897" cy="3182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571A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F-HIRE</a:t>
                </a: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CB9E04D-823B-49E0-80BA-F735E8AD627A}"/>
                  </a:ext>
                </a:extLst>
              </p:cNvPr>
              <p:cNvCxnSpPr/>
              <p:nvPr/>
            </p:nvCxnSpPr>
            <p:spPr>
              <a:xfrm>
                <a:off x="5759268" y="1621247"/>
                <a:ext cx="989165" cy="0"/>
              </a:xfrm>
              <a:prstGeom prst="line">
                <a:avLst/>
              </a:prstGeom>
              <a:ln w="12700">
                <a:solidFill>
                  <a:srgbClr val="78BE4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48A1AC5-E617-4F0C-BF68-450F50D4AA7B}"/>
                </a:ext>
              </a:extLst>
            </p:cNvPr>
            <p:cNvCxnSpPr>
              <a:cxnSpLocks/>
            </p:cNvCxnSpPr>
            <p:nvPr/>
          </p:nvCxnSpPr>
          <p:spPr>
            <a:xfrm>
              <a:off x="4349428" y="2241539"/>
              <a:ext cx="0" cy="1788192"/>
            </a:xfrm>
            <a:prstGeom prst="line">
              <a:avLst/>
            </a:prstGeom>
            <a:ln w="12700">
              <a:solidFill>
                <a:srgbClr val="78BE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2A7846-EC7B-436B-8684-EBDA7E0EBC52}"/>
              </a:ext>
            </a:extLst>
          </p:cNvPr>
          <p:cNvGrpSpPr/>
          <p:nvPr/>
        </p:nvGrpSpPr>
        <p:grpSpPr>
          <a:xfrm>
            <a:off x="9499189" y="3105691"/>
            <a:ext cx="1088082" cy="2199734"/>
            <a:chOff x="9186416" y="3096166"/>
            <a:chExt cx="1088082" cy="2066384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CADF4C90-8B9F-4ECA-855F-49253F31E222}"/>
                </a:ext>
              </a:extLst>
            </p:cNvPr>
            <p:cNvGrpSpPr/>
            <p:nvPr/>
          </p:nvGrpSpPr>
          <p:grpSpPr>
            <a:xfrm>
              <a:off x="9186416" y="3096166"/>
              <a:ext cx="1088082" cy="318030"/>
              <a:chOff x="5709809" y="1306070"/>
              <a:chExt cx="1088082" cy="318030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DE79A28-CD28-4ED0-B48D-529CA1EBD8CE}"/>
                  </a:ext>
                </a:extLst>
              </p:cNvPr>
              <p:cNvSpPr/>
              <p:nvPr/>
            </p:nvSpPr>
            <p:spPr>
              <a:xfrm>
                <a:off x="5799392" y="1306070"/>
                <a:ext cx="930063" cy="318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571A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F-SHOP</a:t>
                </a:r>
              </a:p>
            </p:txBody>
          </p: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F7B1C93A-6719-42D1-A1EC-CC3B8841B0A2}"/>
                  </a:ext>
                </a:extLst>
              </p:cNvPr>
              <p:cNvCxnSpPr/>
              <p:nvPr/>
            </p:nvCxnSpPr>
            <p:spPr>
              <a:xfrm>
                <a:off x="5709809" y="1621247"/>
                <a:ext cx="1088082" cy="0"/>
              </a:xfrm>
              <a:prstGeom prst="line">
                <a:avLst/>
              </a:prstGeom>
              <a:ln w="12700">
                <a:solidFill>
                  <a:srgbClr val="78BE4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0B7F1F5-152D-4902-825E-61FBCF091418}"/>
                </a:ext>
              </a:extLst>
            </p:cNvPr>
            <p:cNvCxnSpPr>
              <a:cxnSpLocks/>
            </p:cNvCxnSpPr>
            <p:nvPr/>
          </p:nvCxnSpPr>
          <p:spPr>
            <a:xfrm>
              <a:off x="9764758" y="3409950"/>
              <a:ext cx="0" cy="1752600"/>
            </a:xfrm>
            <a:prstGeom prst="line">
              <a:avLst/>
            </a:prstGeom>
            <a:ln w="12700">
              <a:solidFill>
                <a:srgbClr val="78BE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D0DAC11-A218-4446-A6F0-65E762800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97296"/>
            <a:ext cx="12192000" cy="10607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81ECD7-D86E-40A1-8735-1832EC30C926}"/>
              </a:ext>
            </a:extLst>
          </p:cNvPr>
          <p:cNvSpPr/>
          <p:nvPr/>
        </p:nvSpPr>
        <p:spPr>
          <a:xfrm flipV="1">
            <a:off x="0" y="5422900"/>
            <a:ext cx="12192000" cy="117703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5000">
                <a:srgbClr val="FFFFF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005581-DF01-4011-A706-4F02FC51FD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02720" y="5840528"/>
            <a:ext cx="2296420" cy="10174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629F8D-07B2-4F1C-B2D4-28AA23D5E0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7606" y="6257477"/>
            <a:ext cx="1518811" cy="6149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41C90E3-1967-49FA-9350-EA2CD5F3B5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4443" y="3944624"/>
            <a:ext cx="2013622" cy="29133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B321F0-827B-429B-AE4B-0BB6F5E54D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61" y="4865469"/>
            <a:ext cx="3620879" cy="19925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941979-37CA-48A0-A9AA-F3284AA351F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7138" y="4104980"/>
            <a:ext cx="4552164" cy="275302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C484346-9AE9-4AA5-9878-7EA7129ACF65}"/>
              </a:ext>
            </a:extLst>
          </p:cNvPr>
          <p:cNvGrpSpPr/>
          <p:nvPr/>
        </p:nvGrpSpPr>
        <p:grpSpPr>
          <a:xfrm>
            <a:off x="669719" y="3103301"/>
            <a:ext cx="5268204" cy="3769213"/>
            <a:chOff x="669719" y="3103301"/>
            <a:chExt cx="5268204" cy="376921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367E8CD-7389-4601-9852-FDB579F7ED61}"/>
                </a:ext>
              </a:extLst>
            </p:cNvPr>
            <p:cNvGrpSpPr/>
            <p:nvPr/>
          </p:nvGrpSpPr>
          <p:grpSpPr>
            <a:xfrm>
              <a:off x="3127635" y="3943397"/>
              <a:ext cx="2004616" cy="2801066"/>
              <a:chOff x="3073415" y="1879444"/>
              <a:chExt cx="3597348" cy="5026602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F476710-C5F4-43D6-BD95-A305E1BAF4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242687">
                <a:off x="3274720" y="2576085"/>
                <a:ext cx="4075251" cy="2716834"/>
              </a:xfrm>
              <a:prstGeom prst="rect">
                <a:avLst/>
              </a:prstGeom>
            </p:spPr>
          </p:pic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DA1BB5D9-46A1-4D84-BB6D-D1056F623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5546291" flipH="1">
                <a:off x="3179849" y="2994658"/>
                <a:ext cx="4075251" cy="2716834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1BDE85D7-398F-4D51-86C6-1F3F1591A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5546291" flipH="1">
                <a:off x="3094512" y="2558653"/>
                <a:ext cx="4075251" cy="2716834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3AE7D6F4-66AF-4155-AB6C-952A467980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6053709">
                <a:off x="2394206" y="3510004"/>
                <a:ext cx="4075251" cy="2716834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AEEF5F-1022-498F-A66F-8E602B7C0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9719" y="3103301"/>
              <a:ext cx="5268204" cy="3769213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953452C-1673-4439-BB30-149C5247425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5426" y="2139366"/>
            <a:ext cx="3969490" cy="4728157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CBDB668A-2BB3-4C1B-AE4F-BED500AF57DC}"/>
              </a:ext>
            </a:extLst>
          </p:cNvPr>
          <p:cNvGrpSpPr/>
          <p:nvPr/>
        </p:nvGrpSpPr>
        <p:grpSpPr>
          <a:xfrm>
            <a:off x="0" y="1159446"/>
            <a:ext cx="12165875" cy="0"/>
            <a:chOff x="0" y="2182044"/>
            <a:chExt cx="12165875" cy="0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0DD5B57-D0D0-4DF3-937A-503ED4C3B7A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182044"/>
              <a:ext cx="3733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55FB9C6-2BAC-4EB0-85E1-28D9682E129A}"/>
                </a:ext>
              </a:extLst>
            </p:cNvPr>
            <p:cNvCxnSpPr>
              <a:cxnSpLocks/>
            </p:cNvCxnSpPr>
            <p:nvPr/>
          </p:nvCxnSpPr>
          <p:spPr>
            <a:xfrm>
              <a:off x="7416800" y="2182044"/>
              <a:ext cx="47490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14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1FF84867-3FEC-4772-AE49-9F14B6B9F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2861" y="2125"/>
            <a:ext cx="8276978" cy="6858000"/>
          </a:xfrm>
          <a:custGeom>
            <a:avLst/>
            <a:gdLst>
              <a:gd name="connsiteX0" fmla="*/ 0 w 8276978"/>
              <a:gd name="connsiteY0" fmla="*/ 0 h 6858000"/>
              <a:gd name="connsiteX1" fmla="*/ 4847978 w 8276978"/>
              <a:gd name="connsiteY1" fmla="*/ 0 h 6858000"/>
              <a:gd name="connsiteX2" fmla="*/ 8276978 w 8276978"/>
              <a:gd name="connsiteY2" fmla="*/ 3429000 h 6858000"/>
              <a:gd name="connsiteX3" fmla="*/ 4847978 w 8276978"/>
              <a:gd name="connsiteY3" fmla="*/ 6858000 h 6858000"/>
              <a:gd name="connsiteX4" fmla="*/ 0 w 827697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6978" h="6858000">
                <a:moveTo>
                  <a:pt x="0" y="0"/>
                </a:moveTo>
                <a:lnTo>
                  <a:pt x="4847978" y="0"/>
                </a:lnTo>
                <a:cubicBezTo>
                  <a:pt x="6741762" y="0"/>
                  <a:pt x="8276978" y="1535216"/>
                  <a:pt x="8276978" y="3429000"/>
                </a:cubicBezTo>
                <a:cubicBezTo>
                  <a:pt x="8276978" y="5322784"/>
                  <a:pt x="6741762" y="6858000"/>
                  <a:pt x="4847978" y="6858000"/>
                </a:cubicBez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Freeform: Shape 171">
            <a:extLst>
              <a:ext uri="{FF2B5EF4-FFF2-40B4-BE49-F238E27FC236}">
                <a16:creationId xmlns:a16="http://schemas.microsoft.com/office/drawing/2014/main" id="{F04014AD-84A2-47D2-8661-FDD5382E8DB5}"/>
              </a:ext>
            </a:extLst>
          </p:cNvPr>
          <p:cNvSpPr/>
          <p:nvPr/>
        </p:nvSpPr>
        <p:spPr>
          <a:xfrm>
            <a:off x="-1" y="0"/>
            <a:ext cx="8243526" cy="6858000"/>
          </a:xfrm>
          <a:custGeom>
            <a:avLst/>
            <a:gdLst>
              <a:gd name="connsiteX0" fmla="*/ 0 w 8243526"/>
              <a:gd name="connsiteY0" fmla="*/ 0 h 6858000"/>
              <a:gd name="connsiteX1" fmla="*/ 4865344 w 8243526"/>
              <a:gd name="connsiteY1" fmla="*/ 0 h 6858000"/>
              <a:gd name="connsiteX2" fmla="*/ 8243526 w 8243526"/>
              <a:gd name="connsiteY2" fmla="*/ 3378182 h 6858000"/>
              <a:gd name="connsiteX3" fmla="*/ 8243526 w 8243526"/>
              <a:gd name="connsiteY3" fmla="*/ 3479818 h 6858000"/>
              <a:gd name="connsiteX4" fmla="*/ 4865344 w 8243526"/>
              <a:gd name="connsiteY4" fmla="*/ 6858000 h 6858000"/>
              <a:gd name="connsiteX5" fmla="*/ 0 w 8243526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43526" h="6858000">
                <a:moveTo>
                  <a:pt x="0" y="0"/>
                </a:moveTo>
                <a:lnTo>
                  <a:pt x="4865344" y="0"/>
                </a:lnTo>
                <a:cubicBezTo>
                  <a:pt x="6731062" y="0"/>
                  <a:pt x="8243526" y="1512464"/>
                  <a:pt x="8243526" y="3378182"/>
                </a:cubicBezTo>
                <a:lnTo>
                  <a:pt x="8243526" y="3479818"/>
                </a:lnTo>
                <a:cubicBezTo>
                  <a:pt x="8243526" y="5345536"/>
                  <a:pt x="6731062" y="6858000"/>
                  <a:pt x="486534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rgbClr val="284E1A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2E823A6-3497-49B2-A458-C6BA785E178A}"/>
              </a:ext>
            </a:extLst>
          </p:cNvPr>
          <p:cNvSpPr txBox="1"/>
          <p:nvPr/>
        </p:nvSpPr>
        <p:spPr>
          <a:xfrm>
            <a:off x="369715" y="147675"/>
            <a:ext cx="4252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Taking Market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To The Farmers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EF409388-054C-40C6-BD50-B77D92660B14}"/>
              </a:ext>
            </a:extLst>
          </p:cNvPr>
          <p:cNvCxnSpPr>
            <a:cxnSpLocks/>
          </p:cNvCxnSpPr>
          <p:nvPr/>
        </p:nvCxnSpPr>
        <p:spPr>
          <a:xfrm>
            <a:off x="-13711" y="1034705"/>
            <a:ext cx="53721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A51224CD-9BF0-4D08-A1C5-BA356E16F3D4}"/>
              </a:ext>
            </a:extLst>
          </p:cNvPr>
          <p:cNvSpPr txBox="1"/>
          <p:nvPr/>
        </p:nvSpPr>
        <p:spPr>
          <a:xfrm>
            <a:off x="1225554" y="1866153"/>
            <a:ext cx="107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25 km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D9EABE4-F504-461A-8E1B-53B051763B74}"/>
              </a:ext>
            </a:extLst>
          </p:cNvPr>
          <p:cNvSpPr txBox="1"/>
          <p:nvPr/>
        </p:nvSpPr>
        <p:spPr>
          <a:xfrm>
            <a:off x="6966496" y="3176745"/>
            <a:ext cx="107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45 km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E3F63BC-3189-488E-B36E-AAD87AD9248A}"/>
              </a:ext>
            </a:extLst>
          </p:cNvPr>
          <p:cNvCxnSpPr>
            <a:cxnSpLocks/>
          </p:cNvCxnSpPr>
          <p:nvPr/>
        </p:nvCxnSpPr>
        <p:spPr>
          <a:xfrm>
            <a:off x="1939306" y="4076393"/>
            <a:ext cx="1060015" cy="0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29CF9235-A08C-4677-A29F-CABBA8E0CBDE}"/>
              </a:ext>
            </a:extLst>
          </p:cNvPr>
          <p:cNvSpPr txBox="1"/>
          <p:nvPr/>
        </p:nvSpPr>
        <p:spPr>
          <a:xfrm>
            <a:off x="2064690" y="3742440"/>
            <a:ext cx="934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3 km</a:t>
            </a:r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835E5C44-FA44-4E1A-ACEA-69511455358E}"/>
              </a:ext>
            </a:extLst>
          </p:cNvPr>
          <p:cNvCxnSpPr>
            <a:cxnSpLocks/>
          </p:cNvCxnSpPr>
          <p:nvPr/>
        </p:nvCxnSpPr>
        <p:spPr>
          <a:xfrm flipV="1">
            <a:off x="1223132" y="4460517"/>
            <a:ext cx="2449336" cy="489422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9A50535B-3A31-4215-8D0A-4EE743E6D2D0}"/>
              </a:ext>
            </a:extLst>
          </p:cNvPr>
          <p:cNvSpPr txBox="1"/>
          <p:nvPr/>
        </p:nvSpPr>
        <p:spPr>
          <a:xfrm rot="20927362">
            <a:off x="1810464" y="4395985"/>
            <a:ext cx="1074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10 km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7563BC1E-7F7D-49D5-B3BA-A75701BBA7DA}"/>
              </a:ext>
            </a:extLst>
          </p:cNvPr>
          <p:cNvCxnSpPr>
            <a:cxnSpLocks/>
          </p:cNvCxnSpPr>
          <p:nvPr/>
        </p:nvCxnSpPr>
        <p:spPr>
          <a:xfrm>
            <a:off x="2436189" y="1034705"/>
            <a:ext cx="244949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Arc 211">
            <a:extLst>
              <a:ext uri="{FF2B5EF4-FFF2-40B4-BE49-F238E27FC236}">
                <a16:creationId xmlns:a16="http://schemas.microsoft.com/office/drawing/2014/main" id="{FF711565-E0CE-41AB-9B9B-792C353CB919}"/>
              </a:ext>
            </a:extLst>
          </p:cNvPr>
          <p:cNvSpPr/>
          <p:nvPr/>
        </p:nvSpPr>
        <p:spPr>
          <a:xfrm rot="20433674">
            <a:off x="1507010" y="1129123"/>
            <a:ext cx="6604464" cy="5082995"/>
          </a:xfrm>
          <a:prstGeom prst="arc">
            <a:avLst>
              <a:gd name="adj1" fmla="val 19059893"/>
              <a:gd name="adj2" fmla="val 4937677"/>
            </a:avLst>
          </a:prstGeom>
          <a:noFill/>
          <a:ln w="63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7" name="Arc 216">
            <a:extLst>
              <a:ext uri="{FF2B5EF4-FFF2-40B4-BE49-F238E27FC236}">
                <a16:creationId xmlns:a16="http://schemas.microsoft.com/office/drawing/2014/main" id="{6D51F9E0-AACD-4989-92AF-850162F405B5}"/>
              </a:ext>
            </a:extLst>
          </p:cNvPr>
          <p:cNvSpPr/>
          <p:nvPr/>
        </p:nvSpPr>
        <p:spPr>
          <a:xfrm rot="20433674">
            <a:off x="1506122" y="1129123"/>
            <a:ext cx="6604464" cy="5082995"/>
          </a:xfrm>
          <a:prstGeom prst="arc">
            <a:avLst>
              <a:gd name="adj1" fmla="val 12429732"/>
              <a:gd name="adj2" fmla="val 17469239"/>
            </a:avLst>
          </a:prstGeom>
          <a:noFill/>
          <a:ln w="63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2" name="Picture 241">
            <a:extLst>
              <a:ext uri="{FF2B5EF4-FFF2-40B4-BE49-F238E27FC236}">
                <a16:creationId xmlns:a16="http://schemas.microsoft.com/office/drawing/2014/main" id="{690125C7-15A7-472A-A850-D58D2016DC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1360" y="3191723"/>
            <a:ext cx="2287800" cy="1673822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B76AB7D-8412-4E89-ACCD-A7BF12E67888}"/>
              </a:ext>
            </a:extLst>
          </p:cNvPr>
          <p:cNvGrpSpPr/>
          <p:nvPr/>
        </p:nvGrpSpPr>
        <p:grpSpPr>
          <a:xfrm>
            <a:off x="221677" y="648618"/>
            <a:ext cx="7248333" cy="5750608"/>
            <a:chOff x="221677" y="648618"/>
            <a:chExt cx="7248333" cy="57506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9849567-3310-4943-97F8-B899E174C845}"/>
                </a:ext>
              </a:extLst>
            </p:cNvPr>
            <p:cNvGrpSpPr/>
            <p:nvPr/>
          </p:nvGrpSpPr>
          <p:grpSpPr>
            <a:xfrm>
              <a:off x="3719516" y="5380853"/>
              <a:ext cx="2291909" cy="1018373"/>
              <a:chOff x="20523004" y="-2216070"/>
              <a:chExt cx="2291909" cy="1018373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6D6C3CA4-BFF7-49E5-9A1B-D33F42F2E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1280048" y="-2181527"/>
                <a:ext cx="922543" cy="860737"/>
              </a:xfrm>
              <a:prstGeom prst="rect">
                <a:avLst/>
              </a:prstGeom>
            </p:spPr>
          </p:pic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38D73619-0373-4F46-81C7-9DF2789E0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263718" y="-1604920"/>
                <a:ext cx="342571" cy="407223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052E6CDE-CE20-40E1-91E6-1BB060CBED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523004" y="-2216070"/>
                <a:ext cx="420885" cy="310733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647E9054-653B-4A41-A02F-FAD66C2F01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313235" y="-2185889"/>
                <a:ext cx="393931" cy="572110"/>
              </a:xfrm>
              <a:prstGeom prst="rect">
                <a:avLst/>
              </a:prstGeom>
            </p:spPr>
          </p:pic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CE8A7A45-993A-4142-B051-8056F4CEC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534517" y="-2021001"/>
                <a:ext cx="280396" cy="407223"/>
              </a:xfrm>
              <a:prstGeom prst="rect">
                <a:avLst/>
              </a:prstGeom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F39501DA-3807-4172-A40F-3F267A119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742523" y="-1799921"/>
                <a:ext cx="629068" cy="598998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8E46BE8-7B05-4338-8A39-69877B1BE923}"/>
                </a:ext>
              </a:extLst>
            </p:cNvPr>
            <p:cNvGrpSpPr/>
            <p:nvPr/>
          </p:nvGrpSpPr>
          <p:grpSpPr>
            <a:xfrm>
              <a:off x="3219876" y="2021428"/>
              <a:ext cx="890428" cy="937069"/>
              <a:chOff x="18952939" y="-2952568"/>
              <a:chExt cx="1077418" cy="1133855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4D52AE67-89A1-42E9-8330-C0BD1AE73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091471" y="-2952568"/>
                <a:ext cx="504167" cy="694020"/>
              </a:xfrm>
              <a:prstGeom prst="rect">
                <a:avLst/>
              </a:prstGeom>
            </p:spPr>
          </p:pic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EE858B9E-9BA1-405A-9F80-69F5192E3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952939" y="-2620950"/>
                <a:ext cx="354360" cy="502904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E7C2D8B6-52CC-4C04-90CA-19909456A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290698" y="-2421240"/>
                <a:ext cx="739659" cy="602527"/>
              </a:xfrm>
              <a:prstGeom prst="rect">
                <a:avLst/>
              </a:prstGeom>
            </p:spPr>
          </p:pic>
        </p:grp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14E77349-D6DB-49C8-B71B-3F90A329D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6457" y="4926569"/>
              <a:ext cx="740782" cy="691153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A32C171-3E55-4DBA-8DA6-D54CBBAC9FA9}"/>
                </a:ext>
              </a:extLst>
            </p:cNvPr>
            <p:cNvGrpSpPr/>
            <p:nvPr/>
          </p:nvGrpSpPr>
          <p:grpSpPr>
            <a:xfrm>
              <a:off x="6510294" y="3464477"/>
              <a:ext cx="834271" cy="889080"/>
              <a:chOff x="21812418" y="1794433"/>
              <a:chExt cx="834271" cy="889080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1F469188-E66F-43CC-BC7C-AF0D1A4CCC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036991" y="1794433"/>
                <a:ext cx="504167" cy="715508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D4F80A17-CA8A-4C8E-9338-12FE42722D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812418" y="2130262"/>
                <a:ext cx="591824" cy="552174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C933F062-FC91-4E95-9966-8EF8A71236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287403" y="2273307"/>
                <a:ext cx="359286" cy="410206"/>
              </a:xfrm>
              <a:prstGeom prst="rect">
                <a:avLst/>
              </a:prstGeom>
            </p:spPr>
          </p:pic>
        </p:grp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BAEDE303-A12E-43EF-8C90-0524DD6DC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1677" y="3499450"/>
              <a:ext cx="703148" cy="656040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2B5E568A-094F-4DD5-A994-829EE611C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1039" y="3048135"/>
              <a:ext cx="703148" cy="656040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193E4FFE-BABE-4C88-937A-242E0F17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30392" y="5368503"/>
              <a:ext cx="672191" cy="691153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6A20BA8A-779F-4B9B-A1A3-BE6EDF476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4198" y="3415981"/>
              <a:ext cx="504167" cy="694020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161A8CF0-CD82-49FD-B4DC-2F4CBA8DF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78189" y="2607823"/>
              <a:ext cx="345344" cy="322207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21408EF8-F446-4EE0-9315-00D687400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65464" y="648618"/>
              <a:ext cx="859420" cy="956394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DEE4B17B-70AB-4FB8-9B81-961F148636C2}"/>
                </a:ext>
              </a:extLst>
            </p:cNvPr>
            <p:cNvGrpSpPr/>
            <p:nvPr/>
          </p:nvGrpSpPr>
          <p:grpSpPr>
            <a:xfrm>
              <a:off x="5301500" y="2360679"/>
              <a:ext cx="735105" cy="1068321"/>
              <a:chOff x="18446107" y="-2424895"/>
              <a:chExt cx="735105" cy="1068321"/>
            </a:xfrm>
          </p:grpSpPr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B6CB4A8A-DFBA-47B1-AE0F-408D679A6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677045" y="-2424895"/>
                <a:ext cx="504167" cy="715508"/>
              </a:xfrm>
              <a:prstGeom prst="rect">
                <a:avLst/>
              </a:prstGeom>
            </p:spPr>
          </p:pic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736F0B4C-D7DF-4348-B6EF-871F2F9B05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446107" y="-2212293"/>
                <a:ext cx="354361" cy="502905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6357F785-A08C-445A-9553-AF0B3ECC11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672332" y="-1803272"/>
                <a:ext cx="478774" cy="446698"/>
              </a:xfrm>
              <a:prstGeom prst="rect">
                <a:avLst/>
              </a:prstGeom>
            </p:spPr>
          </p:pic>
        </p:grpSp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9F1CBC00-1B40-4848-91A5-FF7C0B518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897565" y="3110799"/>
              <a:ext cx="575875" cy="469107"/>
            </a:xfrm>
            <a:prstGeom prst="rect">
              <a:avLst/>
            </a:prstGeom>
          </p:spPr>
        </p:pic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E280590A-0C9D-411B-B6B5-0C6F987059AC}"/>
                </a:ext>
              </a:extLst>
            </p:cNvPr>
            <p:cNvGrpSpPr/>
            <p:nvPr/>
          </p:nvGrpSpPr>
          <p:grpSpPr>
            <a:xfrm>
              <a:off x="5346279" y="4482157"/>
              <a:ext cx="1172492" cy="861363"/>
              <a:chOff x="17912265" y="-2298095"/>
              <a:chExt cx="1172492" cy="861363"/>
            </a:xfrm>
          </p:grpSpPr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A19A2FF6-716B-487F-A9EF-556E688DBD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7912265" y="-2298095"/>
                <a:ext cx="504167" cy="694020"/>
              </a:xfrm>
              <a:prstGeom prst="rect">
                <a:avLst/>
              </a:prstGeom>
            </p:spPr>
          </p:pic>
          <p:pic>
            <p:nvPicPr>
              <p:cNvPr id="136" name="Picture 135">
                <a:extLst>
                  <a:ext uri="{FF2B5EF4-FFF2-40B4-BE49-F238E27FC236}">
                    <a16:creationId xmlns:a16="http://schemas.microsoft.com/office/drawing/2014/main" id="{935B32F7-4378-4D5B-865A-5E676E7F7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446107" y="-2212294"/>
                <a:ext cx="354361" cy="502907"/>
              </a:xfrm>
              <a:prstGeom prst="rect">
                <a:avLst/>
              </a:prstGeom>
            </p:spPr>
          </p:pic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1E5BFCA5-754A-4846-B570-3ABC004924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345097" y="-2126838"/>
                <a:ext cx="739660" cy="690106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F7FE0FF-5362-4FFB-87F2-61AD7D593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36712" y="4294002"/>
              <a:ext cx="833298" cy="678805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C963CFF-372B-4F84-A0B5-F37CED160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0474" y="3851965"/>
              <a:ext cx="615302" cy="656040"/>
            </a:xfrm>
            <a:prstGeom prst="rect">
              <a:avLst/>
            </a:prstGeom>
          </p:spPr>
        </p:pic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207F0085-391A-4098-AA6D-9DFB7B4262F4}"/>
                </a:ext>
              </a:extLst>
            </p:cNvPr>
            <p:cNvSpPr/>
            <p:nvPr/>
          </p:nvSpPr>
          <p:spPr>
            <a:xfrm>
              <a:off x="5021893" y="1588815"/>
              <a:ext cx="94656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APMC</a:t>
              </a:r>
            </a:p>
          </p:txBody>
        </p:sp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9B65E42F-1DDA-42F7-9D6C-FD765D3EC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24711" y="5260415"/>
              <a:ext cx="570761" cy="810018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4D7A32F3-A8D0-43AA-9416-D45253ED4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62017" y="4447805"/>
              <a:ext cx="1315206" cy="1071368"/>
            </a:xfrm>
            <a:prstGeom prst="rect">
              <a:avLst/>
            </a:prstGeom>
          </p:spPr>
        </p:pic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89917023-B714-42C5-80D8-7BE2FD6D9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90676" y="1051832"/>
              <a:ext cx="281122" cy="190885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6DC52CBF-0B1F-4AF9-B199-072A95E5B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9283" y="1446823"/>
              <a:ext cx="281122" cy="190885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1514DB42-E94E-402F-B17D-18D95BC9D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5100" y="1109441"/>
              <a:ext cx="281122" cy="190885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D7F67608-7E7B-4BDC-98FA-73534334B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54642" y="1013938"/>
              <a:ext cx="281122" cy="190885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CBFCFC2E-642D-4E35-BB11-7DCFFF9A5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5682" y="1217589"/>
              <a:ext cx="113506" cy="392238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C8847FDC-F4A6-49D5-AA7D-A9283EE29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842404" y="1323355"/>
              <a:ext cx="320416" cy="217564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7A73B63C-1052-4FA0-B960-E174CD59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842404" y="1246032"/>
              <a:ext cx="320416" cy="217564"/>
            </a:xfrm>
            <a:prstGeom prst="rect">
              <a:avLst/>
            </a:prstGeom>
          </p:spPr>
        </p:pic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972ED6DD-744D-40C1-9C36-46C1BE001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842404" y="1163338"/>
              <a:ext cx="320416" cy="217564"/>
            </a:xfrm>
            <a:prstGeom prst="rect">
              <a:avLst/>
            </a:prstGeom>
          </p:spPr>
        </p:pic>
        <p:pic>
          <p:nvPicPr>
            <p:cNvPr id="228" name="Picture 227">
              <a:extLst>
                <a:ext uri="{FF2B5EF4-FFF2-40B4-BE49-F238E27FC236}">
                  <a16:creationId xmlns:a16="http://schemas.microsoft.com/office/drawing/2014/main" id="{B117A6E1-715A-4A4E-B7EE-1F473154B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117469" y="1097549"/>
              <a:ext cx="125198" cy="368370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49C40FA8-A757-488E-B26D-E756D38E7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44886" y="3291013"/>
              <a:ext cx="504167" cy="694020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5C0E5424-4327-447B-B115-41374A6AF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847" y="4809636"/>
              <a:ext cx="504167" cy="715508"/>
            </a:xfrm>
            <a:prstGeom prst="rect">
              <a:avLst/>
            </a:prstGeom>
          </p:spPr>
        </p:pic>
      </p:grpSp>
      <p:pic>
        <p:nvPicPr>
          <p:cNvPr id="230" name="Picture 229">
            <a:extLst>
              <a:ext uri="{FF2B5EF4-FFF2-40B4-BE49-F238E27FC236}">
                <a16:creationId xmlns:a16="http://schemas.microsoft.com/office/drawing/2014/main" id="{C0F0D4CB-E84A-4DF1-B2DD-45B24ACDBBEC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7114" y="1291552"/>
            <a:ext cx="1038048" cy="74639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3B129FF-5175-4C90-BEA6-0A4E5268B868}"/>
              </a:ext>
            </a:extLst>
          </p:cNvPr>
          <p:cNvGrpSpPr/>
          <p:nvPr/>
        </p:nvGrpSpPr>
        <p:grpSpPr>
          <a:xfrm>
            <a:off x="7871024" y="1068732"/>
            <a:ext cx="3554124" cy="847806"/>
            <a:chOff x="7871024" y="1068732"/>
            <a:chExt cx="3554124" cy="84780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8BBBDCE-6AA5-4CAC-B2C4-168095F390AD}"/>
                </a:ext>
              </a:extLst>
            </p:cNvPr>
            <p:cNvGrpSpPr/>
            <p:nvPr/>
          </p:nvGrpSpPr>
          <p:grpSpPr>
            <a:xfrm>
              <a:off x="7871024" y="1146652"/>
              <a:ext cx="3554124" cy="769886"/>
              <a:chOff x="7775483" y="1129695"/>
              <a:chExt cx="3554124" cy="769886"/>
            </a:xfrm>
          </p:grpSpPr>
          <p:pic>
            <p:nvPicPr>
              <p:cNvPr id="266" name="Picture 265">
                <a:extLst>
                  <a:ext uri="{FF2B5EF4-FFF2-40B4-BE49-F238E27FC236}">
                    <a16:creationId xmlns:a16="http://schemas.microsoft.com/office/drawing/2014/main" id="{A5E4CBE8-3138-44A2-B8C9-3E29DA1F3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screen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75483" y="1129695"/>
                <a:ext cx="1182327" cy="769886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E89E6C6-EAD9-4AE3-AA68-DB34CEB1C567}"/>
                  </a:ext>
                </a:extLst>
              </p:cNvPr>
              <p:cNvGrpSpPr/>
              <p:nvPr/>
            </p:nvGrpSpPr>
            <p:grpSpPr>
              <a:xfrm>
                <a:off x="9115539" y="1188302"/>
                <a:ext cx="2214068" cy="652673"/>
                <a:chOff x="9115539" y="1172913"/>
                <a:chExt cx="2214068" cy="652673"/>
              </a:xfrm>
            </p:grpSpPr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6F44ED7B-62A3-4AE3-8C8F-393470B05510}"/>
                    </a:ext>
                  </a:extLst>
                </p:cNvPr>
                <p:cNvSpPr/>
                <p:nvPr/>
              </p:nvSpPr>
              <p:spPr>
                <a:xfrm>
                  <a:off x="9115539" y="1172913"/>
                  <a:ext cx="148495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1BD2F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cs typeface="Segoe UI" panose="020B0502040204020203" pitchFamily="34" charset="0"/>
                    </a:rPr>
                    <a:t>Convenience</a:t>
                  </a:r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42FEE4E2-E6CA-4921-8E19-6E76B61479EC}"/>
                    </a:ext>
                  </a:extLst>
                </p:cNvPr>
                <p:cNvSpPr/>
                <p:nvPr/>
              </p:nvSpPr>
              <p:spPr>
                <a:xfrm>
                  <a:off x="9115539" y="1487032"/>
                  <a:ext cx="221406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cs typeface="Segoe UI" panose="020B0502040204020203" pitchFamily="34" charset="0"/>
                    </a:rPr>
                    <a:t>5-10 Km </a:t>
                  </a:r>
                  <a:r>
                    <a:rPr kumimoji="0" lang="en-IN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cs typeface="Segoe UI" panose="020B0502040204020203" pitchFamily="34" charset="0"/>
                    </a:rPr>
                    <a:t>vs </a:t>
                  </a:r>
                  <a:r>
                    <a:rPr kumimoji="0" lang="en-IN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cs typeface="Segoe UI" panose="020B0502040204020203" pitchFamily="34" charset="0"/>
                    </a:rPr>
                    <a:t>30-40 km</a:t>
                  </a: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E60C5DD-BB67-4BF0-8BBD-97A9C62A23B5}"/>
                </a:ext>
              </a:extLst>
            </p:cNvPr>
            <p:cNvGrpSpPr/>
            <p:nvPr/>
          </p:nvGrpSpPr>
          <p:grpSpPr>
            <a:xfrm>
              <a:off x="8073034" y="1068732"/>
              <a:ext cx="772328" cy="611586"/>
              <a:chOff x="8052714" y="1068732"/>
              <a:chExt cx="772328" cy="611586"/>
            </a:xfrm>
          </p:grpSpPr>
          <p:pic>
            <p:nvPicPr>
              <p:cNvPr id="236" name="Picture 235">
                <a:extLst>
                  <a:ext uri="{FF2B5EF4-FFF2-40B4-BE49-F238E27FC236}">
                    <a16:creationId xmlns:a16="http://schemas.microsoft.com/office/drawing/2014/main" id="{00F85389-36DB-4CD9-AE11-18677C887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52714" y="1068732"/>
                <a:ext cx="772328" cy="611586"/>
              </a:xfrm>
              <a:prstGeom prst="rect">
                <a:avLst/>
              </a:prstGeom>
            </p:spPr>
          </p:pic>
          <p:pic>
            <p:nvPicPr>
              <p:cNvPr id="237" name="Picture 236">
                <a:extLst>
                  <a:ext uri="{FF2B5EF4-FFF2-40B4-BE49-F238E27FC236}">
                    <a16:creationId xmlns:a16="http://schemas.microsoft.com/office/drawing/2014/main" id="{368FAEA1-C580-43F4-BEDE-4ECBED51DF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88899" y="1363906"/>
                <a:ext cx="242760" cy="287885"/>
              </a:xfrm>
              <a:prstGeom prst="rect">
                <a:avLst/>
              </a:prstGeom>
            </p:spPr>
          </p:pic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0536BD9-CD74-4563-A986-545AACC8BD95}"/>
              </a:ext>
            </a:extLst>
          </p:cNvPr>
          <p:cNvGrpSpPr/>
          <p:nvPr/>
        </p:nvGrpSpPr>
        <p:grpSpPr>
          <a:xfrm>
            <a:off x="8347783" y="2092806"/>
            <a:ext cx="3699937" cy="1088669"/>
            <a:chOff x="8347783" y="2092806"/>
            <a:chExt cx="3699937" cy="108866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B4E9F63-A5B6-4203-A0AC-F2AF18FBB52B}"/>
                </a:ext>
              </a:extLst>
            </p:cNvPr>
            <p:cNvGrpSpPr/>
            <p:nvPr/>
          </p:nvGrpSpPr>
          <p:grpSpPr>
            <a:xfrm>
              <a:off x="8348557" y="2242371"/>
              <a:ext cx="3699163" cy="939104"/>
              <a:chOff x="8348557" y="2242371"/>
              <a:chExt cx="3699163" cy="939104"/>
            </a:xfrm>
          </p:grpSpPr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7629DFF5-3A7E-464C-8CBB-F649BA437922}"/>
                  </a:ext>
                </a:extLst>
              </p:cNvPr>
              <p:cNvGrpSpPr/>
              <p:nvPr/>
            </p:nvGrpSpPr>
            <p:grpSpPr>
              <a:xfrm>
                <a:off x="8348557" y="2411589"/>
                <a:ext cx="3699163" cy="769886"/>
                <a:chOff x="7775483" y="1129695"/>
                <a:chExt cx="3699163" cy="769886"/>
              </a:xfrm>
            </p:grpSpPr>
            <p:pic>
              <p:nvPicPr>
                <p:cNvPr id="195" name="Picture 194">
                  <a:extLst>
                    <a:ext uri="{FF2B5EF4-FFF2-40B4-BE49-F238E27FC236}">
                      <a16:creationId xmlns:a16="http://schemas.microsoft.com/office/drawing/2014/main" id="{1AC1F248-A7CD-4569-BF21-4661BA7008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screen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75483" y="1129695"/>
                  <a:ext cx="1182327" cy="769886"/>
                </a:xfrm>
                <a:prstGeom prst="rect">
                  <a:avLst/>
                </a:prstGeom>
              </p:spPr>
            </p:pic>
            <p:grpSp>
              <p:nvGrpSpPr>
                <p:cNvPr id="196" name="Group 195">
                  <a:extLst>
                    <a:ext uri="{FF2B5EF4-FFF2-40B4-BE49-F238E27FC236}">
                      <a16:creationId xmlns:a16="http://schemas.microsoft.com/office/drawing/2014/main" id="{E446B353-B93E-42B5-B844-5B33DB99A0BC}"/>
                    </a:ext>
                  </a:extLst>
                </p:cNvPr>
                <p:cNvGrpSpPr/>
                <p:nvPr/>
              </p:nvGrpSpPr>
              <p:grpSpPr>
                <a:xfrm>
                  <a:off x="9115539" y="1188302"/>
                  <a:ext cx="2359107" cy="652673"/>
                  <a:chOff x="9115539" y="1172913"/>
                  <a:chExt cx="2359107" cy="652673"/>
                </a:xfrm>
              </p:grpSpPr>
              <p:sp>
                <p:nvSpPr>
                  <p:cNvPr id="197" name="Rectangle 196">
                    <a:extLst>
                      <a:ext uri="{FF2B5EF4-FFF2-40B4-BE49-F238E27FC236}">
                        <a16:creationId xmlns:a16="http://schemas.microsoft.com/office/drawing/2014/main" id="{A348CB42-5D4D-4FC8-9F05-6C5642A187CF}"/>
                      </a:ext>
                    </a:extLst>
                  </p:cNvPr>
                  <p:cNvSpPr/>
                  <p:nvPr/>
                </p:nvSpPr>
                <p:spPr>
                  <a:xfrm>
                    <a:off x="9115539" y="1172913"/>
                    <a:ext cx="82747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1BD2F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Clarity</a:t>
                    </a:r>
                  </a:p>
                </p:txBody>
              </p:sp>
              <p:sp>
                <p:nvSpPr>
                  <p:cNvPr id="198" name="Rectangle 197">
                    <a:extLst>
                      <a:ext uri="{FF2B5EF4-FFF2-40B4-BE49-F238E27FC236}">
                        <a16:creationId xmlns:a16="http://schemas.microsoft.com/office/drawing/2014/main" id="{572BD4F9-3EE8-47A8-9D7E-302590558BCF}"/>
                      </a:ext>
                    </a:extLst>
                  </p:cNvPr>
                  <p:cNvSpPr/>
                  <p:nvPr/>
                </p:nvSpPr>
                <p:spPr>
                  <a:xfrm>
                    <a:off x="9115539" y="1487032"/>
                    <a:ext cx="2359107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N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Open and Fair Systems</a:t>
                    </a:r>
                  </a:p>
                </p:txBody>
              </p:sp>
            </p:grpSp>
          </p:grpSp>
          <p:pic>
            <p:nvPicPr>
              <p:cNvPr id="235" name="Picture 234">
                <a:extLst>
                  <a:ext uri="{FF2B5EF4-FFF2-40B4-BE49-F238E27FC236}">
                    <a16:creationId xmlns:a16="http://schemas.microsoft.com/office/drawing/2014/main" id="{21B1D606-03D0-444E-B21F-EEFDB7106D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682552" y="2242371"/>
                <a:ext cx="514043" cy="789539"/>
              </a:xfrm>
              <a:prstGeom prst="rect">
                <a:avLst/>
              </a:prstGeom>
            </p:spPr>
          </p:pic>
        </p:grp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F631062-16CB-4C55-A9DB-9406AF582148}"/>
                </a:ext>
              </a:extLst>
            </p:cNvPr>
            <p:cNvCxnSpPr/>
            <p:nvPr/>
          </p:nvCxnSpPr>
          <p:spPr>
            <a:xfrm>
              <a:off x="8347783" y="2092806"/>
              <a:ext cx="369993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08D3043-5110-4CBA-B3AF-F8E68AAB6D5B}"/>
              </a:ext>
            </a:extLst>
          </p:cNvPr>
          <p:cNvGrpSpPr/>
          <p:nvPr/>
        </p:nvGrpSpPr>
        <p:grpSpPr>
          <a:xfrm>
            <a:off x="8347783" y="3371558"/>
            <a:ext cx="3699937" cy="1074854"/>
            <a:chOff x="8347783" y="3371558"/>
            <a:chExt cx="3699937" cy="107485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2084466-4FA3-41E6-B627-1D33632EED5E}"/>
                </a:ext>
              </a:extLst>
            </p:cNvPr>
            <p:cNvGrpSpPr/>
            <p:nvPr/>
          </p:nvGrpSpPr>
          <p:grpSpPr>
            <a:xfrm>
              <a:off x="8348557" y="3581847"/>
              <a:ext cx="3605613" cy="864565"/>
              <a:chOff x="8348557" y="3581847"/>
              <a:chExt cx="3605613" cy="864565"/>
            </a:xfrm>
          </p:grpSpPr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F0372824-7A3A-4BB9-9D1A-8DD1AE062D8F}"/>
                  </a:ext>
                </a:extLst>
              </p:cNvPr>
              <p:cNvGrpSpPr/>
              <p:nvPr/>
            </p:nvGrpSpPr>
            <p:grpSpPr>
              <a:xfrm>
                <a:off x="8348557" y="3676526"/>
                <a:ext cx="3605613" cy="769886"/>
                <a:chOff x="7775483" y="1129695"/>
                <a:chExt cx="3605613" cy="769886"/>
              </a:xfrm>
            </p:grpSpPr>
            <p:pic>
              <p:nvPicPr>
                <p:cNvPr id="200" name="Picture 199">
                  <a:extLst>
                    <a:ext uri="{FF2B5EF4-FFF2-40B4-BE49-F238E27FC236}">
                      <a16:creationId xmlns:a16="http://schemas.microsoft.com/office/drawing/2014/main" id="{76D72A81-C53C-4818-ACBA-88A2C07E9A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screen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75483" y="1129695"/>
                  <a:ext cx="1182327" cy="769886"/>
                </a:xfrm>
                <a:prstGeom prst="rect">
                  <a:avLst/>
                </a:prstGeom>
              </p:spPr>
            </p:pic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id="{4321EE03-CEE1-4DCE-946E-2CD57735B41A}"/>
                    </a:ext>
                  </a:extLst>
                </p:cNvPr>
                <p:cNvGrpSpPr/>
                <p:nvPr/>
              </p:nvGrpSpPr>
              <p:grpSpPr>
                <a:xfrm>
                  <a:off x="9115539" y="1188302"/>
                  <a:ext cx="2265557" cy="652673"/>
                  <a:chOff x="9115539" y="1172913"/>
                  <a:chExt cx="2265557" cy="652673"/>
                </a:xfrm>
              </p:grpSpPr>
              <p:sp>
                <p:nvSpPr>
                  <p:cNvPr id="202" name="Rectangle 201">
                    <a:extLst>
                      <a:ext uri="{FF2B5EF4-FFF2-40B4-BE49-F238E27FC236}">
                        <a16:creationId xmlns:a16="http://schemas.microsoft.com/office/drawing/2014/main" id="{60C8904A-D88E-4FBF-B508-51A17FEDEA0A}"/>
                      </a:ext>
                    </a:extLst>
                  </p:cNvPr>
                  <p:cNvSpPr/>
                  <p:nvPr/>
                </p:nvSpPr>
                <p:spPr>
                  <a:xfrm>
                    <a:off x="9115539" y="1172913"/>
                    <a:ext cx="67197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1BD2F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Cash</a:t>
                    </a:r>
                  </a:p>
                </p:txBody>
              </p:sp>
              <p:sp>
                <p:nvSpPr>
                  <p:cNvPr id="203" name="Rectangle 202">
                    <a:extLst>
                      <a:ext uri="{FF2B5EF4-FFF2-40B4-BE49-F238E27FC236}">
                        <a16:creationId xmlns:a16="http://schemas.microsoft.com/office/drawing/2014/main" id="{9B5D3A92-915A-47C3-8407-20B598F8E00B}"/>
                      </a:ext>
                    </a:extLst>
                  </p:cNvPr>
                  <p:cNvSpPr/>
                  <p:nvPr/>
                </p:nvSpPr>
                <p:spPr>
                  <a:xfrm>
                    <a:off x="9115539" y="1487032"/>
                    <a:ext cx="2265557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One day Vs 7-30 Days</a:t>
                    </a:r>
                  </a:p>
                </p:txBody>
              </p:sp>
            </p:grpSp>
          </p:grpSp>
          <p:pic>
            <p:nvPicPr>
              <p:cNvPr id="234" name="Picture 233">
                <a:extLst>
                  <a:ext uri="{FF2B5EF4-FFF2-40B4-BE49-F238E27FC236}">
                    <a16:creationId xmlns:a16="http://schemas.microsoft.com/office/drawing/2014/main" id="{11BD6E64-F758-405D-B24C-E02BF27CE9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10654" y="3581847"/>
                <a:ext cx="857840" cy="662724"/>
              </a:xfrm>
              <a:prstGeom prst="rect">
                <a:avLst/>
              </a:prstGeom>
            </p:spPr>
          </p:pic>
        </p:grp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47BC995E-2876-4C59-A234-3DC6E685E041}"/>
                </a:ext>
              </a:extLst>
            </p:cNvPr>
            <p:cNvCxnSpPr/>
            <p:nvPr/>
          </p:nvCxnSpPr>
          <p:spPr>
            <a:xfrm>
              <a:off x="8347783" y="3371558"/>
              <a:ext cx="369993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C8464DB-533B-4247-AB92-60164A0AC99D}"/>
              </a:ext>
            </a:extLst>
          </p:cNvPr>
          <p:cNvGrpSpPr/>
          <p:nvPr/>
        </p:nvGrpSpPr>
        <p:grpSpPr>
          <a:xfrm>
            <a:off x="7871024" y="4650310"/>
            <a:ext cx="4176696" cy="1123480"/>
            <a:chOff x="7871024" y="4650310"/>
            <a:chExt cx="4176696" cy="112348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60E0AC3-3C28-411F-9FAB-107299675B54}"/>
                </a:ext>
              </a:extLst>
            </p:cNvPr>
            <p:cNvGrpSpPr/>
            <p:nvPr/>
          </p:nvGrpSpPr>
          <p:grpSpPr>
            <a:xfrm>
              <a:off x="7871024" y="4798011"/>
              <a:ext cx="3449929" cy="975779"/>
              <a:chOff x="7871024" y="4798011"/>
              <a:chExt cx="3449929" cy="975779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F00700A-8825-4D22-8A4A-5114F146B3C4}"/>
                  </a:ext>
                </a:extLst>
              </p:cNvPr>
              <p:cNvGrpSpPr/>
              <p:nvPr/>
            </p:nvGrpSpPr>
            <p:grpSpPr>
              <a:xfrm>
                <a:off x="7871024" y="4874896"/>
                <a:ext cx="3449929" cy="898894"/>
                <a:chOff x="7941362" y="4874896"/>
                <a:chExt cx="3449929" cy="898894"/>
              </a:xfrm>
            </p:grpSpPr>
            <p:pic>
              <p:nvPicPr>
                <p:cNvPr id="205" name="Picture 204">
                  <a:extLst>
                    <a:ext uri="{FF2B5EF4-FFF2-40B4-BE49-F238E27FC236}">
                      <a16:creationId xmlns:a16="http://schemas.microsoft.com/office/drawing/2014/main" id="{1CDB8CF8-C03E-4AA3-9365-6127CB36C6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screen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41362" y="4941463"/>
                  <a:ext cx="1182327" cy="769886"/>
                </a:xfrm>
                <a:prstGeom prst="rect">
                  <a:avLst/>
                </a:prstGeom>
              </p:spPr>
            </p:pic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id="{51BA15B6-602A-44C0-8F53-D57833D06828}"/>
                    </a:ext>
                  </a:extLst>
                </p:cNvPr>
                <p:cNvGrpSpPr/>
                <p:nvPr/>
              </p:nvGrpSpPr>
              <p:grpSpPr>
                <a:xfrm>
                  <a:off x="9281418" y="4874896"/>
                  <a:ext cx="2109873" cy="898894"/>
                  <a:chOff x="9115539" y="1172913"/>
                  <a:chExt cx="2109873" cy="898894"/>
                </a:xfrm>
              </p:grpSpPr>
              <p:sp>
                <p:nvSpPr>
                  <p:cNvPr id="207" name="Rectangle 206">
                    <a:extLst>
                      <a:ext uri="{FF2B5EF4-FFF2-40B4-BE49-F238E27FC236}">
                        <a16:creationId xmlns:a16="http://schemas.microsoft.com/office/drawing/2014/main" id="{4E991100-5533-4E7A-99FA-377DCA9B0C38}"/>
                      </a:ext>
                    </a:extLst>
                  </p:cNvPr>
                  <p:cNvSpPr/>
                  <p:nvPr/>
                </p:nvSpPr>
                <p:spPr>
                  <a:xfrm>
                    <a:off x="9115539" y="1172913"/>
                    <a:ext cx="8755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1BD2F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Choice</a:t>
                    </a:r>
                  </a:p>
                </p:txBody>
              </p:sp>
              <p:sp>
                <p:nvSpPr>
                  <p:cNvPr id="208" name="Rectangle 207">
                    <a:extLst>
                      <a:ext uri="{FF2B5EF4-FFF2-40B4-BE49-F238E27FC236}">
                        <a16:creationId xmlns:a16="http://schemas.microsoft.com/office/drawing/2014/main" id="{A94EACD4-9B74-43AB-9AC0-D818BC0AC29C}"/>
                      </a:ext>
                    </a:extLst>
                  </p:cNvPr>
                  <p:cNvSpPr/>
                  <p:nvPr/>
                </p:nvSpPr>
                <p:spPr>
                  <a:xfrm>
                    <a:off x="9115539" y="1487032"/>
                    <a:ext cx="2109873" cy="58477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Must Sell vs Option </a:t>
                    </a:r>
                    <a:b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cs typeface="Segoe UI" panose="020B0502040204020203" pitchFamily="34" charset="0"/>
                      </a:rPr>
                    </a:b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to Decide</a:t>
                    </a:r>
                  </a:p>
                </p:txBody>
              </p:sp>
            </p:grpSp>
          </p:grpSp>
          <p:pic>
            <p:nvPicPr>
              <p:cNvPr id="233" name="Picture 232">
                <a:extLst>
                  <a:ext uri="{FF2B5EF4-FFF2-40B4-BE49-F238E27FC236}">
                    <a16:creationId xmlns:a16="http://schemas.microsoft.com/office/drawing/2014/main" id="{3074C5C5-4E59-4D54-822C-6B4191C98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92634" y="4798011"/>
                <a:ext cx="575526" cy="682508"/>
              </a:xfrm>
              <a:prstGeom prst="rect">
                <a:avLst/>
              </a:prstGeom>
            </p:spPr>
          </p:pic>
        </p:grp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B2D9A3C3-F71D-489A-891D-63C0C46BC676}"/>
                </a:ext>
              </a:extLst>
            </p:cNvPr>
            <p:cNvCxnSpPr/>
            <p:nvPr/>
          </p:nvCxnSpPr>
          <p:spPr>
            <a:xfrm>
              <a:off x="8347783" y="4650310"/>
              <a:ext cx="369993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85159DD7-F8BA-43DB-8BEA-E77BBCC428BF}"/>
              </a:ext>
            </a:extLst>
          </p:cNvPr>
          <p:cNvGrpSpPr/>
          <p:nvPr/>
        </p:nvGrpSpPr>
        <p:grpSpPr>
          <a:xfrm>
            <a:off x="6662177" y="6260893"/>
            <a:ext cx="2417693" cy="372436"/>
            <a:chOff x="1776500" y="5969667"/>
            <a:chExt cx="2417693" cy="372436"/>
          </a:xfrm>
        </p:grpSpPr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90D943EF-5CA0-4008-95D7-EAB8B190A108}"/>
                </a:ext>
              </a:extLst>
            </p:cNvPr>
            <p:cNvSpPr txBox="1"/>
            <p:nvPr/>
          </p:nvSpPr>
          <p:spPr>
            <a:xfrm>
              <a:off x="2285550" y="6017386"/>
              <a:ext cx="19086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Rural Service Point (RSP)</a:t>
              </a:r>
              <a:endPara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48" name="Picture 247">
              <a:extLst>
                <a:ext uri="{FF2B5EF4-FFF2-40B4-BE49-F238E27FC236}">
                  <a16:creationId xmlns:a16="http://schemas.microsoft.com/office/drawing/2014/main" id="{C3C5783E-8E45-45B5-AE6E-A56F91BAE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76500" y="5969667"/>
              <a:ext cx="509050" cy="372436"/>
            </a:xfrm>
            <a:prstGeom prst="rect">
              <a:avLst/>
            </a:prstGeom>
          </p:spPr>
        </p:pic>
      </p:grpSp>
      <p:pic>
        <p:nvPicPr>
          <p:cNvPr id="142" name="Picture 141">
            <a:extLst>
              <a:ext uri="{FF2B5EF4-FFF2-40B4-BE49-F238E27FC236}">
                <a16:creationId xmlns:a16="http://schemas.microsoft.com/office/drawing/2014/main" id="{48EB83CA-B715-4193-965D-6E116CCDF472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47800" y="1466628"/>
            <a:ext cx="1038048" cy="746390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E955BE6-E4D3-4D39-AFE5-1D125099E319}"/>
              </a:ext>
            </a:extLst>
          </p:cNvPr>
          <p:cNvGrpSpPr/>
          <p:nvPr/>
        </p:nvGrpSpPr>
        <p:grpSpPr>
          <a:xfrm>
            <a:off x="10060268" y="-321768"/>
            <a:ext cx="2013622" cy="1227673"/>
            <a:chOff x="10060268" y="-321768"/>
            <a:chExt cx="2013622" cy="1227673"/>
          </a:xfrm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EFCBBD55-38EF-4880-A843-F6C86F16699F}"/>
                </a:ext>
              </a:extLst>
            </p:cNvPr>
            <p:cNvSpPr/>
            <p:nvPr/>
          </p:nvSpPr>
          <p:spPr>
            <a:xfrm>
              <a:off x="10060268" y="-321768"/>
              <a:ext cx="2013622" cy="1227673"/>
            </a:xfrm>
            <a:prstGeom prst="roundRect">
              <a:avLst>
                <a:gd name="adj" fmla="val 7977"/>
              </a:avLst>
            </a:prstGeom>
            <a:solidFill>
              <a:srgbClr val="2557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785B49C8-D894-48DF-8D1F-22888D138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4366" y="241736"/>
              <a:ext cx="1841141" cy="56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912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23" grpId="0"/>
      <p:bldP spid="126" grpId="0"/>
      <p:bldP spid="128" grpId="0"/>
      <p:bldP spid="212" grpId="0" animBg="1"/>
      <p:bldP spid="2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26D4E2-EEEA-4D46-92A7-938419D8E3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95" y="-414403"/>
            <a:ext cx="10587993" cy="65947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378" y="2538124"/>
            <a:ext cx="118084" cy="2949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608" y="3779314"/>
            <a:ext cx="3165475" cy="586199"/>
          </a:xfrm>
          <a:prstGeom prst="rect">
            <a:avLst/>
          </a:prstGeom>
        </p:spPr>
      </p:pic>
      <p:sp>
        <p:nvSpPr>
          <p:cNvPr id="85" name="Rectangle 84"/>
          <p:cNvSpPr/>
          <p:nvPr/>
        </p:nvSpPr>
        <p:spPr>
          <a:xfrm>
            <a:off x="0" y="4139329"/>
            <a:ext cx="12192000" cy="1035357"/>
          </a:xfrm>
          <a:prstGeom prst="rect">
            <a:avLst/>
          </a:prstGeom>
          <a:gradFill flip="none" rotWithShape="1">
            <a:gsLst>
              <a:gs pos="0">
                <a:srgbClr val="130F43">
                  <a:alpha val="0"/>
                </a:srgbClr>
              </a:gs>
              <a:gs pos="100000">
                <a:srgbClr val="060414"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632F640-6979-4698-9FE0-F08E0D2E89E8}"/>
              </a:ext>
            </a:extLst>
          </p:cNvPr>
          <p:cNvSpPr/>
          <p:nvPr/>
        </p:nvSpPr>
        <p:spPr>
          <a:xfrm>
            <a:off x="1" y="5181600"/>
            <a:ext cx="12191999" cy="1789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F0CAE2C-E729-4797-B340-174BFACC04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400" y="6424485"/>
            <a:ext cx="1625600" cy="302637"/>
          </a:xfrm>
          <a:prstGeom prst="rect">
            <a:avLst/>
          </a:prstGeom>
        </p:spPr>
      </p:pic>
      <p:cxnSp>
        <p:nvCxnSpPr>
          <p:cNvPr id="83" name="Connector: Elbow 125">
            <a:extLst>
              <a:ext uri="{FF2B5EF4-FFF2-40B4-BE49-F238E27FC236}">
                <a16:creationId xmlns:a16="http://schemas.microsoft.com/office/drawing/2014/main" id="{9CA77A24-B520-4D32-B10E-3DAFB6C68A7B}"/>
              </a:ext>
            </a:extLst>
          </p:cNvPr>
          <p:cNvCxnSpPr>
            <a:cxnSpLocks/>
          </p:cNvCxnSpPr>
          <p:nvPr/>
        </p:nvCxnSpPr>
        <p:spPr>
          <a:xfrm rot="16200000" flipH="1">
            <a:off x="3895453" y="1054585"/>
            <a:ext cx="424896" cy="2635353"/>
          </a:xfrm>
          <a:prstGeom prst="bentConnector3">
            <a:avLst>
              <a:gd name="adj1" fmla="val 64485"/>
            </a:avLst>
          </a:prstGeom>
          <a:ln w="12700" cap="rnd"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alpha val="26000"/>
                  </a:srgbClr>
                </a:gs>
              </a:gsLst>
              <a:lin ang="0" scaled="1"/>
              <a:tileRect/>
            </a:gradFill>
            <a:miter lim="800000"/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Elbow 125">
            <a:extLst>
              <a:ext uri="{FF2B5EF4-FFF2-40B4-BE49-F238E27FC236}">
                <a16:creationId xmlns:a16="http://schemas.microsoft.com/office/drawing/2014/main" id="{9CA77A24-B520-4D32-B10E-3DAFB6C68A7B}"/>
              </a:ext>
            </a:extLst>
          </p:cNvPr>
          <p:cNvCxnSpPr>
            <a:cxnSpLocks/>
          </p:cNvCxnSpPr>
          <p:nvPr/>
        </p:nvCxnSpPr>
        <p:spPr>
          <a:xfrm rot="16200000" flipH="1">
            <a:off x="4776873" y="1702862"/>
            <a:ext cx="424896" cy="1338800"/>
          </a:xfrm>
          <a:prstGeom prst="bentConnector3">
            <a:avLst>
              <a:gd name="adj1" fmla="val 23099"/>
            </a:avLst>
          </a:prstGeom>
          <a:ln w="12700" cap="rnd"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alpha val="26000"/>
                  </a:srgbClr>
                </a:gs>
              </a:gsLst>
              <a:lin ang="0" scaled="1"/>
              <a:tileRect/>
            </a:gradFill>
            <a:miter lim="800000"/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Elbow 125">
            <a:extLst>
              <a:ext uri="{FF2B5EF4-FFF2-40B4-BE49-F238E27FC236}">
                <a16:creationId xmlns:a16="http://schemas.microsoft.com/office/drawing/2014/main" id="{9CA77A24-B520-4D32-B10E-3DAFB6C68A7B}"/>
              </a:ext>
            </a:extLst>
          </p:cNvPr>
          <p:cNvCxnSpPr>
            <a:cxnSpLocks/>
          </p:cNvCxnSpPr>
          <p:nvPr/>
        </p:nvCxnSpPr>
        <p:spPr>
          <a:xfrm rot="16200000" flipH="1">
            <a:off x="5588392" y="2281238"/>
            <a:ext cx="602646" cy="4297"/>
          </a:xfrm>
          <a:prstGeom prst="bentConnector3">
            <a:avLst>
              <a:gd name="adj1" fmla="val 50000"/>
            </a:avLst>
          </a:prstGeom>
          <a:ln w="12700" cap="rnd"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alpha val="26000"/>
                  </a:srgbClr>
                </a:gs>
              </a:gsLst>
              <a:lin ang="0" scaled="1"/>
              <a:tileRect/>
            </a:gradFill>
            <a:miter lim="800000"/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or: Elbow 125">
            <a:extLst>
              <a:ext uri="{FF2B5EF4-FFF2-40B4-BE49-F238E27FC236}">
                <a16:creationId xmlns:a16="http://schemas.microsoft.com/office/drawing/2014/main" id="{9CA77A24-B520-4D32-B10E-3DAFB6C68A7B}"/>
              </a:ext>
            </a:extLst>
          </p:cNvPr>
          <p:cNvCxnSpPr>
            <a:cxnSpLocks/>
          </p:cNvCxnSpPr>
          <p:nvPr/>
        </p:nvCxnSpPr>
        <p:spPr>
          <a:xfrm rot="5400000">
            <a:off x="6447379" y="1652776"/>
            <a:ext cx="609562" cy="1254306"/>
          </a:xfrm>
          <a:prstGeom prst="bentConnector3">
            <a:avLst>
              <a:gd name="adj1" fmla="val 26922"/>
            </a:avLst>
          </a:prstGeom>
          <a:ln w="12700" cap="rnd"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alpha val="26000"/>
                  </a:srgbClr>
                </a:gs>
              </a:gsLst>
              <a:lin ang="0" scaled="1"/>
              <a:tileRect/>
            </a:gradFill>
            <a:miter lim="800000"/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or: Elbow 125">
            <a:extLst>
              <a:ext uri="{FF2B5EF4-FFF2-40B4-BE49-F238E27FC236}">
                <a16:creationId xmlns:a16="http://schemas.microsoft.com/office/drawing/2014/main" id="{9CA77A24-B520-4D32-B10E-3DAFB6C68A7B}"/>
              </a:ext>
            </a:extLst>
          </p:cNvPr>
          <p:cNvCxnSpPr>
            <a:cxnSpLocks/>
          </p:cNvCxnSpPr>
          <p:nvPr/>
        </p:nvCxnSpPr>
        <p:spPr>
          <a:xfrm rot="5400000">
            <a:off x="7421132" y="1096833"/>
            <a:ext cx="424896" cy="2550859"/>
          </a:xfrm>
          <a:prstGeom prst="bentConnector3">
            <a:avLst>
              <a:gd name="adj1" fmla="val 31376"/>
            </a:avLst>
          </a:prstGeom>
          <a:ln w="12700" cap="rnd"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alpha val="26000"/>
                  </a:srgbClr>
                </a:gs>
              </a:gsLst>
              <a:lin ang="0" scaled="1"/>
              <a:tileRect/>
            </a:gradFill>
            <a:miter lim="800000"/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Elbow 125">
            <a:extLst>
              <a:ext uri="{FF2B5EF4-FFF2-40B4-BE49-F238E27FC236}">
                <a16:creationId xmlns:a16="http://schemas.microsoft.com/office/drawing/2014/main" id="{9CA77A24-B520-4D32-B10E-3DAFB6C68A7B}"/>
              </a:ext>
            </a:extLst>
          </p:cNvPr>
          <p:cNvCxnSpPr>
            <a:cxnSpLocks/>
          </p:cNvCxnSpPr>
          <p:nvPr/>
        </p:nvCxnSpPr>
        <p:spPr>
          <a:xfrm rot="5400000">
            <a:off x="8302551" y="448555"/>
            <a:ext cx="424896" cy="3847412"/>
          </a:xfrm>
          <a:prstGeom prst="bentConnector3">
            <a:avLst>
              <a:gd name="adj1" fmla="val 67934"/>
            </a:avLst>
          </a:prstGeom>
          <a:ln w="12700" cap="rnd"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alpha val="26000"/>
                  </a:srgbClr>
                </a:gs>
              </a:gsLst>
              <a:lin ang="0" scaled="1"/>
              <a:tileRect/>
            </a:gradFill>
            <a:miter lim="800000"/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Arc 91">
            <a:extLst>
              <a:ext uri="{FF2B5EF4-FFF2-40B4-BE49-F238E27FC236}">
                <a16:creationId xmlns:a16="http://schemas.microsoft.com/office/drawing/2014/main" id="{8E625312-915F-437D-BCCA-3AB9F4B20EB3}"/>
              </a:ext>
            </a:extLst>
          </p:cNvPr>
          <p:cNvSpPr/>
          <p:nvPr/>
        </p:nvSpPr>
        <p:spPr>
          <a:xfrm>
            <a:off x="3771692" y="3262580"/>
            <a:ext cx="243516" cy="243514"/>
          </a:xfrm>
          <a:prstGeom prst="arc">
            <a:avLst>
              <a:gd name="adj1" fmla="val 10239579"/>
              <a:gd name="adj2" fmla="val 7762033"/>
            </a:avLst>
          </a:prstGeom>
          <a:noFill/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94" name="Arc 93">
            <a:extLst>
              <a:ext uri="{FF2B5EF4-FFF2-40B4-BE49-F238E27FC236}">
                <a16:creationId xmlns:a16="http://schemas.microsoft.com/office/drawing/2014/main" id="{F27105B8-C563-4405-A23A-CEBFE7D88F90}"/>
              </a:ext>
            </a:extLst>
          </p:cNvPr>
          <p:cNvSpPr/>
          <p:nvPr/>
        </p:nvSpPr>
        <p:spPr>
          <a:xfrm>
            <a:off x="3728854" y="3219741"/>
            <a:ext cx="329191" cy="329191"/>
          </a:xfrm>
          <a:prstGeom prst="arc">
            <a:avLst>
              <a:gd name="adj1" fmla="val 9585166"/>
              <a:gd name="adj2" fmla="val 7674871"/>
            </a:avLst>
          </a:prstGeom>
          <a:noFill/>
          <a:ln>
            <a:solidFill>
              <a:srgbClr val="0070C0">
                <a:alpha val="27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5FA663-4D09-C4D0-6839-19B8A95FC5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5890" y="143528"/>
            <a:ext cx="7340220" cy="120101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C761EBA-1E06-3C37-B429-554B76FB5202}"/>
              </a:ext>
            </a:extLst>
          </p:cNvPr>
          <p:cNvGrpSpPr/>
          <p:nvPr/>
        </p:nvGrpSpPr>
        <p:grpSpPr>
          <a:xfrm>
            <a:off x="1358173" y="4563693"/>
            <a:ext cx="1072989" cy="1754448"/>
            <a:chOff x="1358173" y="4563693"/>
            <a:chExt cx="1072989" cy="175444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689E837-6EE7-4B10-9662-A46EB2B3708A}"/>
                </a:ext>
              </a:extLst>
            </p:cNvPr>
            <p:cNvGrpSpPr/>
            <p:nvPr/>
          </p:nvGrpSpPr>
          <p:grpSpPr>
            <a:xfrm>
              <a:off x="1358173" y="4563693"/>
              <a:ext cx="1066673" cy="949920"/>
              <a:chOff x="263432" y="911562"/>
              <a:chExt cx="728552" cy="648808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142E7FA5-54CF-4B19-AB6B-3D1CC9A668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3432" y="1107528"/>
                <a:ext cx="728552" cy="452842"/>
              </a:xfrm>
              <a:prstGeom prst="rect">
                <a:avLst/>
              </a:prstGeom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1621F7B3-C731-4B03-835A-F488A8E2C5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0419" y="935136"/>
                <a:ext cx="330767" cy="45558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1621F7B3-C731-4B03-835A-F488A8E2C5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0419" y="911562"/>
                <a:ext cx="141091" cy="455584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8D66D4C-D809-D1A9-937B-4BD9AE30B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58173" y="5513399"/>
              <a:ext cx="1072989" cy="80474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F94B1C-3C2B-35F3-DF9E-B34D54CE4FFB}"/>
              </a:ext>
            </a:extLst>
          </p:cNvPr>
          <p:cNvGrpSpPr/>
          <p:nvPr/>
        </p:nvGrpSpPr>
        <p:grpSpPr>
          <a:xfrm>
            <a:off x="4040666" y="4583430"/>
            <a:ext cx="1176630" cy="1692035"/>
            <a:chOff x="4040666" y="4583430"/>
            <a:chExt cx="1176630" cy="169203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6DAA4CE-22C5-43AB-833A-F752298FF377}"/>
                </a:ext>
              </a:extLst>
            </p:cNvPr>
            <p:cNvGrpSpPr/>
            <p:nvPr/>
          </p:nvGrpSpPr>
          <p:grpSpPr>
            <a:xfrm>
              <a:off x="4097298" y="4583430"/>
              <a:ext cx="1066673" cy="930184"/>
              <a:chOff x="263432" y="925042"/>
              <a:chExt cx="728552" cy="635328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B5E6E0B-2A79-4BAC-9C7A-178B05A1C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3432" y="1107528"/>
                <a:ext cx="728552" cy="452842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E849E2D-5B9E-4D0A-B1E0-D1DC259C87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7350" y="925042"/>
                <a:ext cx="518458" cy="489996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97F78C5-B40A-1AB4-6A41-218DC4489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40666" y="5513399"/>
              <a:ext cx="1176630" cy="76206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1F0903-CF8B-8FA7-2E42-2421CE0655BC}"/>
              </a:ext>
            </a:extLst>
          </p:cNvPr>
          <p:cNvGrpSpPr/>
          <p:nvPr/>
        </p:nvGrpSpPr>
        <p:grpSpPr>
          <a:xfrm>
            <a:off x="6667594" y="4786181"/>
            <a:ext cx="1432684" cy="1531960"/>
            <a:chOff x="6667594" y="4786181"/>
            <a:chExt cx="1432684" cy="153196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FD46E47-A6D6-4854-A4EE-CCA1538DDCE6}"/>
                </a:ext>
              </a:extLst>
            </p:cNvPr>
            <p:cNvGrpSpPr/>
            <p:nvPr/>
          </p:nvGrpSpPr>
          <p:grpSpPr>
            <a:xfrm>
              <a:off x="6843623" y="4786181"/>
              <a:ext cx="1066673" cy="727432"/>
              <a:chOff x="263432" y="1063524"/>
              <a:chExt cx="728552" cy="496846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D89E206F-CD9C-488C-96BD-82F72907BE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3432" y="1107528"/>
                <a:ext cx="728552" cy="452842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DCE51738-7773-4020-8914-8658A91F57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432" y="1063524"/>
                <a:ext cx="423113" cy="341897"/>
              </a:xfrm>
              <a:prstGeom prst="rect">
                <a:avLst/>
              </a:prstGeom>
            </p:spPr>
          </p:pic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DCE51738-7773-4020-8914-8658A91F57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1768" y="1108121"/>
                <a:ext cx="256901" cy="330040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9A416E-3FF1-D991-9F4D-37DFE0209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667594" y="5513399"/>
              <a:ext cx="1432684" cy="80474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850BCE-7A1F-EDC4-9A33-07EE35F67A80}"/>
              </a:ext>
            </a:extLst>
          </p:cNvPr>
          <p:cNvGrpSpPr/>
          <p:nvPr/>
        </p:nvGrpSpPr>
        <p:grpSpPr>
          <a:xfrm>
            <a:off x="9327500" y="4708317"/>
            <a:ext cx="1810669" cy="1609824"/>
            <a:chOff x="9327500" y="4708317"/>
            <a:chExt cx="1810669" cy="160982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993F016-9D5B-4644-AA6D-6FC97A95AAE6}"/>
                </a:ext>
              </a:extLst>
            </p:cNvPr>
            <p:cNvGrpSpPr/>
            <p:nvPr/>
          </p:nvGrpSpPr>
          <p:grpSpPr>
            <a:xfrm>
              <a:off x="9699499" y="4708317"/>
              <a:ext cx="1066673" cy="805296"/>
              <a:chOff x="263432" y="1010342"/>
              <a:chExt cx="728552" cy="550028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77E4BCC1-1771-43D7-91E4-346FD9E59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3432" y="1107528"/>
                <a:ext cx="728552" cy="452842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CA860C8E-C019-4EA5-9FBF-C80152B8F2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5745" y="1010342"/>
                <a:ext cx="312575" cy="409221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35198A7-261E-B6F2-38BA-514685CA7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327500" y="5513399"/>
              <a:ext cx="1810669" cy="80474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A049894-EC5F-5951-7093-F6DA3B4A0ECE}"/>
              </a:ext>
            </a:extLst>
          </p:cNvPr>
          <p:cNvGrpSpPr/>
          <p:nvPr/>
        </p:nvGrpSpPr>
        <p:grpSpPr>
          <a:xfrm>
            <a:off x="2285341" y="1309035"/>
            <a:ext cx="1066892" cy="890593"/>
            <a:chOff x="2285341" y="1309035"/>
            <a:chExt cx="1066892" cy="89059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81CB660-91C4-49CD-A862-3B1567C92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0200" y="1309035"/>
              <a:ext cx="400050" cy="40005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4BB0E4A-5C16-99F5-2B06-D59BA941E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285341" y="1687520"/>
              <a:ext cx="1066892" cy="512108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9FBEC8-92F3-771E-DF3A-274C4E0EBE7B}"/>
              </a:ext>
            </a:extLst>
          </p:cNvPr>
          <p:cNvGrpSpPr/>
          <p:nvPr/>
        </p:nvGrpSpPr>
        <p:grpSpPr>
          <a:xfrm>
            <a:off x="3800673" y="1309035"/>
            <a:ext cx="1066892" cy="875999"/>
            <a:chOff x="3800673" y="1309035"/>
            <a:chExt cx="1066892" cy="875999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ABB33F62-45B0-46D0-8D7A-FC3373123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9896" y="1309035"/>
              <a:ext cx="400050" cy="40005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F7EC073-7AC6-EA26-8B50-F8F64C164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800673" y="1672926"/>
              <a:ext cx="1066892" cy="51210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B4161F9-0B75-E006-E8C3-CDAEBC0A0551}"/>
              </a:ext>
            </a:extLst>
          </p:cNvPr>
          <p:cNvGrpSpPr/>
          <p:nvPr/>
        </p:nvGrpSpPr>
        <p:grpSpPr>
          <a:xfrm>
            <a:off x="5363049" y="1309035"/>
            <a:ext cx="1066892" cy="693104"/>
            <a:chOff x="5363049" y="1309035"/>
            <a:chExt cx="1066892" cy="693104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E6A634A-2CA6-4F73-8D5C-56EF34C6E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9592" y="1309035"/>
              <a:ext cx="400050" cy="40005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DF8C7DB-B614-1733-D439-01E2B9F6E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363049" y="1672926"/>
              <a:ext cx="1066892" cy="32921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73C9125-F088-6057-8788-2C432438934B}"/>
              </a:ext>
            </a:extLst>
          </p:cNvPr>
          <p:cNvGrpSpPr/>
          <p:nvPr/>
        </p:nvGrpSpPr>
        <p:grpSpPr>
          <a:xfrm>
            <a:off x="6876586" y="1309035"/>
            <a:ext cx="1066892" cy="693104"/>
            <a:chOff x="6876586" y="1309035"/>
            <a:chExt cx="1066892" cy="693104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F9E910AD-B5BE-42D2-96D8-012BB0FA3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9288" y="1309035"/>
              <a:ext cx="400050" cy="40005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9C48883-9C99-9BDE-0EA5-9F4AE458C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876586" y="1672926"/>
              <a:ext cx="1066892" cy="32921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CD11AF6-8131-E63A-6BE4-7952CA38FF5C}"/>
              </a:ext>
            </a:extLst>
          </p:cNvPr>
          <p:cNvGrpSpPr/>
          <p:nvPr/>
        </p:nvGrpSpPr>
        <p:grpSpPr>
          <a:xfrm>
            <a:off x="8388651" y="1309034"/>
            <a:ext cx="1085182" cy="876000"/>
            <a:chOff x="8388651" y="1309034"/>
            <a:chExt cx="1085182" cy="876000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2E04CE59-C08C-4E18-8F4E-5A2650C0C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8984" y="1309034"/>
              <a:ext cx="400050" cy="4000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C615529-ACB5-84F7-F5B8-278044EB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8388651" y="1672926"/>
              <a:ext cx="1085182" cy="51210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5EFF24F-3FF5-3420-3186-9299EC51F7B6}"/>
              </a:ext>
            </a:extLst>
          </p:cNvPr>
          <p:cNvGrpSpPr/>
          <p:nvPr/>
        </p:nvGrpSpPr>
        <p:grpSpPr>
          <a:xfrm>
            <a:off x="9769992" y="1309034"/>
            <a:ext cx="1329043" cy="876000"/>
            <a:chOff x="9769992" y="1309034"/>
            <a:chExt cx="1329043" cy="876000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5994423F-6C5F-4FC2-B67F-4A1BB50CA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8680" y="1309034"/>
              <a:ext cx="400050" cy="40005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5057B48-D373-4789-47CB-668FB9828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9769992" y="1672926"/>
              <a:ext cx="1329043" cy="512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210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250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2" grpId="1" animBg="1"/>
      <p:bldP spid="94" grpId="0" animBg="1"/>
      <p:bldP spid="9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rallelogram 15">
            <a:extLst>
              <a:ext uri="{FF2B5EF4-FFF2-40B4-BE49-F238E27FC236}">
                <a16:creationId xmlns:a16="http://schemas.microsoft.com/office/drawing/2014/main" id="{5B2A753B-CAFD-4130-A0AF-148BB85BE457}"/>
              </a:ext>
            </a:extLst>
          </p:cNvPr>
          <p:cNvSpPr/>
          <p:nvPr/>
        </p:nvSpPr>
        <p:spPr>
          <a:xfrm>
            <a:off x="-2478248" y="17513"/>
            <a:ext cx="8835123" cy="6822974"/>
          </a:xfrm>
          <a:prstGeom prst="parallelogram">
            <a:avLst>
              <a:gd name="adj" fmla="val 24867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A51F81-B0A0-40F4-B79E-9D348C7933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33190" flipH="1" flipV="1">
            <a:off x="1182404" y="3395561"/>
            <a:ext cx="8322406" cy="285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042542-FCFD-49BD-AE2E-043542B2456A}"/>
              </a:ext>
            </a:extLst>
          </p:cNvPr>
          <p:cNvSpPr txBox="1"/>
          <p:nvPr/>
        </p:nvSpPr>
        <p:spPr>
          <a:xfrm>
            <a:off x="215379" y="208608"/>
            <a:ext cx="3007888" cy="554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Tahoma" panose="020B0604030504040204" pitchFamily="34" charset="0"/>
                <a:cs typeface="Segoe UI Semibold" panose="020B0702040204020203" pitchFamily="34" charset="0"/>
              </a:rPr>
              <a:t>Tower C </a:t>
            </a:r>
          </a:p>
        </p:txBody>
      </p:sp>
      <p:pic>
        <p:nvPicPr>
          <p:cNvPr id="7" name="Top floor">
            <a:extLst>
              <a:ext uri="{FF2B5EF4-FFF2-40B4-BE49-F238E27FC236}">
                <a16:creationId xmlns:a16="http://schemas.microsoft.com/office/drawing/2014/main" id="{5AC39936-5292-4EF7-8D3B-6685A8FB7C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2836"/>
            <a:ext cx="8046920" cy="5365163"/>
          </a:xfrm>
          <a:prstGeom prst="rect">
            <a:avLst/>
          </a:prstGeom>
        </p:spPr>
      </p:pic>
      <p:pic>
        <p:nvPicPr>
          <p:cNvPr id="9" name="First floor">
            <a:extLst>
              <a:ext uri="{FF2B5EF4-FFF2-40B4-BE49-F238E27FC236}">
                <a16:creationId xmlns:a16="http://schemas.microsoft.com/office/drawing/2014/main" id="{5A902044-9117-44E4-9B83-A3C636EDC5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2836"/>
            <a:ext cx="8046920" cy="5365163"/>
          </a:xfrm>
          <a:prstGeom prst="rect">
            <a:avLst/>
          </a:prstGeom>
        </p:spPr>
      </p:pic>
      <p:pic>
        <p:nvPicPr>
          <p:cNvPr id="5" name="Ground  floor">
            <a:extLst>
              <a:ext uri="{FF2B5EF4-FFF2-40B4-BE49-F238E27FC236}">
                <a16:creationId xmlns:a16="http://schemas.microsoft.com/office/drawing/2014/main" id="{C4FAE93D-8B1A-4265-9CAD-6D2C7E2669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2836"/>
            <a:ext cx="8046920" cy="53651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0816AE-42AA-3148-85FD-A0D1032E5F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83" y="571084"/>
            <a:ext cx="4791871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5CC4F7-832D-A9D6-EF05-646BB77A52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226" y="1001012"/>
            <a:ext cx="5084505" cy="5913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32F1DC5-37D9-864B-F57C-8F2769F5A4D3}"/>
              </a:ext>
            </a:extLst>
          </p:cNvPr>
          <p:cNvGrpSpPr/>
          <p:nvPr/>
        </p:nvGrpSpPr>
        <p:grpSpPr>
          <a:xfrm>
            <a:off x="3664366" y="606760"/>
            <a:ext cx="5878221" cy="2445093"/>
            <a:chOff x="3664366" y="606760"/>
            <a:chExt cx="5878221" cy="2445093"/>
          </a:xfrm>
        </p:grpSpPr>
        <p:cxnSp>
          <p:nvCxnSpPr>
            <p:cNvPr id="133" name="Connector: Elbow 132">
              <a:extLst>
                <a:ext uri="{FF2B5EF4-FFF2-40B4-BE49-F238E27FC236}">
                  <a16:creationId xmlns:a16="http://schemas.microsoft.com/office/drawing/2014/main" id="{7C1578FA-053E-456D-A2E1-FA6A414E68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4366" y="979839"/>
              <a:ext cx="3232273" cy="2072014"/>
            </a:xfrm>
            <a:prstGeom prst="bentConnector3">
              <a:avLst>
                <a:gd name="adj1" fmla="val 85923"/>
              </a:avLst>
            </a:prstGeom>
            <a:ln w="12700">
              <a:solidFill>
                <a:srgbClr val="DE73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376675-74F7-56E1-2758-3F873BA21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29632" y="606760"/>
              <a:ext cx="2712955" cy="493819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BFEA6B5-8BC4-387D-F5AD-DB198068F0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3913" y="1017149"/>
            <a:ext cx="1993565" cy="8047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9702CB-A25D-9D12-8524-CF78EB6243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8402" y="1019746"/>
            <a:ext cx="3267739" cy="81083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38104F2-B009-5182-B8FA-6A2BA6D9B07B}"/>
              </a:ext>
            </a:extLst>
          </p:cNvPr>
          <p:cNvGrpSpPr/>
          <p:nvPr/>
        </p:nvGrpSpPr>
        <p:grpSpPr>
          <a:xfrm>
            <a:off x="6478192" y="1808918"/>
            <a:ext cx="5472394" cy="664745"/>
            <a:chOff x="6478192" y="1797767"/>
            <a:chExt cx="5472394" cy="664745"/>
          </a:xfrm>
        </p:grpSpPr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A7A0747-9EEF-4700-90FA-CC32D9E55DFA}"/>
                </a:ext>
              </a:extLst>
            </p:cNvPr>
            <p:cNvCxnSpPr>
              <a:cxnSpLocks/>
            </p:cNvCxnSpPr>
            <p:nvPr/>
          </p:nvCxnSpPr>
          <p:spPr>
            <a:xfrm>
              <a:off x="6478192" y="1797767"/>
              <a:ext cx="547239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6DCF5D-A8AD-2AC1-419C-17555AA35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28357" y="1804087"/>
              <a:ext cx="2645893" cy="65842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F07B59A-3196-A1D8-41AD-283578A550F0}"/>
              </a:ext>
            </a:extLst>
          </p:cNvPr>
          <p:cNvGrpSpPr/>
          <p:nvPr/>
        </p:nvGrpSpPr>
        <p:grpSpPr>
          <a:xfrm>
            <a:off x="6353377" y="4588996"/>
            <a:ext cx="3727443" cy="802064"/>
            <a:chOff x="6353377" y="4588996"/>
            <a:chExt cx="3727443" cy="802064"/>
          </a:xfrm>
        </p:grpSpPr>
        <p:cxnSp>
          <p:nvCxnSpPr>
            <p:cNvPr id="99" name="Connector: Elbow 98">
              <a:extLst>
                <a:ext uri="{FF2B5EF4-FFF2-40B4-BE49-F238E27FC236}">
                  <a16:creationId xmlns:a16="http://schemas.microsoft.com/office/drawing/2014/main" id="{7A242EBD-EC90-4D51-88A0-A3FB973353B1}"/>
                </a:ext>
              </a:extLst>
            </p:cNvPr>
            <p:cNvCxnSpPr/>
            <p:nvPr/>
          </p:nvCxnSpPr>
          <p:spPr>
            <a:xfrm flipV="1">
              <a:off x="6353377" y="4961531"/>
              <a:ext cx="1790098" cy="429529"/>
            </a:xfrm>
            <a:prstGeom prst="bentConnector3">
              <a:avLst>
                <a:gd name="adj1" fmla="val 58721"/>
              </a:avLst>
            </a:prstGeom>
            <a:ln w="12700">
              <a:solidFill>
                <a:srgbClr val="DE73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B9B9F8-84A6-AEAE-C1C1-48769CF4E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23834" y="4588996"/>
              <a:ext cx="1956986" cy="499915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5EF5DF9-F74A-B71E-E644-17E17E0A3D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18049" y="5022687"/>
            <a:ext cx="1963082" cy="8047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09A5CD-CB3E-A5E5-BAB8-13F1D59ECF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49268" y="5010914"/>
            <a:ext cx="2566638" cy="80474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03CE635-6919-4801-8F30-0D3505B8DA0C}"/>
              </a:ext>
            </a:extLst>
          </p:cNvPr>
          <p:cNvGrpSpPr/>
          <p:nvPr/>
        </p:nvGrpSpPr>
        <p:grpSpPr>
          <a:xfrm>
            <a:off x="6967538" y="5779461"/>
            <a:ext cx="5224462" cy="715123"/>
            <a:chOff x="6967538" y="5779461"/>
            <a:chExt cx="5224462" cy="715123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A751DDE-51E8-4950-ADC2-190FAE2F4219}"/>
                </a:ext>
              </a:extLst>
            </p:cNvPr>
            <p:cNvCxnSpPr>
              <a:cxnSpLocks/>
            </p:cNvCxnSpPr>
            <p:nvPr/>
          </p:nvCxnSpPr>
          <p:spPr>
            <a:xfrm>
              <a:off x="6967538" y="5779461"/>
              <a:ext cx="52244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53F5F72-0972-9FC3-A6DC-12B57A0BE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014724" y="5830062"/>
              <a:ext cx="2719052" cy="66452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3688978-616E-0E74-6CD9-C7CD9149FE73}"/>
              </a:ext>
            </a:extLst>
          </p:cNvPr>
          <p:cNvGrpSpPr/>
          <p:nvPr/>
        </p:nvGrpSpPr>
        <p:grpSpPr>
          <a:xfrm>
            <a:off x="5411311" y="2588169"/>
            <a:ext cx="4025277" cy="1502511"/>
            <a:chOff x="5411311" y="2588169"/>
            <a:chExt cx="4025277" cy="1502511"/>
          </a:xfrm>
        </p:grpSpPr>
        <p:cxnSp>
          <p:nvCxnSpPr>
            <p:cNvPr id="111" name="Connector: Elbow 110">
              <a:extLst>
                <a:ext uri="{FF2B5EF4-FFF2-40B4-BE49-F238E27FC236}">
                  <a16:creationId xmlns:a16="http://schemas.microsoft.com/office/drawing/2014/main" id="{1B077A3E-B02E-4DE9-86CA-6B7BE92635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1311" y="2970685"/>
              <a:ext cx="2133763" cy="1119995"/>
            </a:xfrm>
            <a:prstGeom prst="bentConnector3">
              <a:avLst>
                <a:gd name="adj1" fmla="val 66963"/>
              </a:avLst>
            </a:prstGeom>
            <a:ln w="12700">
              <a:solidFill>
                <a:srgbClr val="DE73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E599D71-19CB-5F18-F164-22023BE91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479602" y="2588169"/>
              <a:ext cx="1956986" cy="493819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3E48ADB-18F4-BD47-7E03-58DD9FCAB3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568" y="3031889"/>
            <a:ext cx="1914310" cy="8108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7D9E345-8BC0-ADC9-951B-ACC0FEA47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46610" y="3034937"/>
            <a:ext cx="2828789" cy="80474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B1C80F8-8BE3-35F0-59FB-364A07CD0743}"/>
              </a:ext>
            </a:extLst>
          </p:cNvPr>
          <p:cNvGrpSpPr/>
          <p:nvPr/>
        </p:nvGrpSpPr>
        <p:grpSpPr>
          <a:xfrm>
            <a:off x="6846220" y="3788614"/>
            <a:ext cx="5345780" cy="668945"/>
            <a:chOff x="6846220" y="3788614"/>
            <a:chExt cx="5345780" cy="668945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7BAA2EC-672C-4431-BC32-D0E52D3F7CB0}"/>
                </a:ext>
              </a:extLst>
            </p:cNvPr>
            <p:cNvCxnSpPr>
              <a:cxnSpLocks/>
            </p:cNvCxnSpPr>
            <p:nvPr/>
          </p:nvCxnSpPr>
          <p:spPr>
            <a:xfrm>
              <a:off x="6846220" y="3788614"/>
              <a:ext cx="53457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393C5E1-2825-74DE-ADD3-755910D02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396390" y="3799134"/>
              <a:ext cx="2664183" cy="658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576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BDAF37-730B-41E0-B04D-9290DB866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AE7667-5597-4EC8-BC6D-EC3A42679F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01" y="5862900"/>
            <a:ext cx="1198907" cy="9835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84A9EEE-2ABB-4DAD-B5CE-1F0BC5A027D1}"/>
              </a:ext>
            </a:extLst>
          </p:cNvPr>
          <p:cNvGrpSpPr/>
          <p:nvPr/>
        </p:nvGrpSpPr>
        <p:grpSpPr>
          <a:xfrm>
            <a:off x="0" y="1046035"/>
            <a:ext cx="6752492" cy="0"/>
            <a:chOff x="0" y="1046035"/>
            <a:chExt cx="6752492" cy="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FC8C8A4-D2E9-48B6-8924-53B73649DA43}"/>
                </a:ext>
              </a:extLst>
            </p:cNvPr>
            <p:cNvCxnSpPr>
              <a:cxnSpLocks/>
            </p:cNvCxnSpPr>
            <p:nvPr/>
          </p:nvCxnSpPr>
          <p:spPr>
            <a:xfrm>
              <a:off x="4184768" y="1046035"/>
              <a:ext cx="2567724" cy="0"/>
            </a:xfrm>
            <a:prstGeom prst="line">
              <a:avLst/>
            </a:prstGeom>
            <a:ln w="12700">
              <a:solidFill>
                <a:srgbClr val="1C51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CFAEC11-172C-4DDB-9777-625305F9C18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046035"/>
              <a:ext cx="497711" cy="0"/>
            </a:xfrm>
            <a:prstGeom prst="line">
              <a:avLst/>
            </a:prstGeom>
            <a:ln w="12700">
              <a:solidFill>
                <a:srgbClr val="1C51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69553E60-10FC-4BA7-9D8C-A2F90F879FD6}"/>
              </a:ext>
            </a:extLst>
          </p:cNvPr>
          <p:cNvGraphicFramePr/>
          <p:nvPr/>
        </p:nvGraphicFramePr>
        <p:xfrm>
          <a:off x="252790" y="2587199"/>
          <a:ext cx="2896859" cy="3341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28292E47-1995-4077-A08B-7CFDD717D912}"/>
              </a:ext>
            </a:extLst>
          </p:cNvPr>
          <p:cNvGraphicFramePr/>
          <p:nvPr/>
        </p:nvGraphicFramePr>
        <p:xfrm>
          <a:off x="3541026" y="2587198"/>
          <a:ext cx="4433931" cy="3570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815AFFD7-3A14-4613-A1A1-81F1628DCD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1359821" y="4163209"/>
            <a:ext cx="4730892" cy="510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98A370-08BF-A00A-304E-5B90B09A9F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451" y="111328"/>
            <a:ext cx="5017443" cy="1292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811E36-18E7-009A-2CDD-83902CF421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182" y="1179705"/>
            <a:ext cx="4608975" cy="688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09822D-096F-7F65-0BD2-8892E7EE36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5" y="2310554"/>
            <a:ext cx="3481118" cy="3779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2DF150-77E1-0D09-25A9-E61B1271FD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5626" y="2310553"/>
            <a:ext cx="3395766" cy="377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8A0430-25B5-1557-4F2E-2BACCB42BE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1713" y="5871194"/>
            <a:ext cx="2761727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3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1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C4BA1CC-05AD-4BCB-AAC7-36BB0FF06C92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0A75B9E-075C-4B59-BED0-CDE3F8F87DC9}"/>
              </a:ext>
            </a:extLst>
          </p:cNvPr>
          <p:cNvSpPr/>
          <p:nvPr/>
        </p:nvSpPr>
        <p:spPr>
          <a:xfrm>
            <a:off x="3634144" y="-1183667"/>
            <a:ext cx="8557856" cy="8557856"/>
          </a:xfrm>
          <a:prstGeom prst="ellipse">
            <a:avLst/>
          </a:prstGeom>
          <a:solidFill>
            <a:schemeClr val="bg1">
              <a:lumMod val="50000"/>
              <a:alpha val="15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6F1722-A3ED-42A8-92D8-AA74B1342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599" y="327586"/>
            <a:ext cx="6436520" cy="51938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6464E7-9392-423F-A55E-9E654505B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599" y="327586"/>
            <a:ext cx="6436519" cy="5193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D41AF2-F971-44D7-AE93-C51583A06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599" y="327586"/>
            <a:ext cx="6436520" cy="5193862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551CA75-797D-48B9-9AF8-DDF4DEC38EAB}"/>
              </a:ext>
            </a:extLst>
          </p:cNvPr>
          <p:cNvCxnSpPr>
            <a:cxnSpLocks/>
          </p:cNvCxnSpPr>
          <p:nvPr/>
        </p:nvCxnSpPr>
        <p:spPr>
          <a:xfrm>
            <a:off x="3876129" y="4237334"/>
            <a:ext cx="3255392" cy="0"/>
          </a:xfrm>
          <a:prstGeom prst="line">
            <a:avLst/>
          </a:prstGeom>
          <a:ln w="12700">
            <a:solidFill>
              <a:srgbClr val="00B0F0">
                <a:alpha val="33000"/>
              </a:srgb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6A2F95F-1FD6-4AE3-B263-294B495706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521" y="2058374"/>
            <a:ext cx="3087517" cy="479962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0EFD296-4441-44DA-A9AB-4110C2FD03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9544" y="180893"/>
            <a:ext cx="479537" cy="30877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6101981-4D86-4DD6-83CE-04630BE32CD8}"/>
              </a:ext>
            </a:extLst>
          </p:cNvPr>
          <p:cNvCxnSpPr>
            <a:cxnSpLocks/>
          </p:cNvCxnSpPr>
          <p:nvPr/>
        </p:nvCxnSpPr>
        <p:spPr>
          <a:xfrm>
            <a:off x="-32572" y="4237334"/>
            <a:ext cx="565811" cy="0"/>
          </a:xfrm>
          <a:prstGeom prst="line">
            <a:avLst/>
          </a:prstGeom>
          <a:ln w="12700">
            <a:solidFill>
              <a:srgbClr val="00B0F0">
                <a:alpha val="33000"/>
              </a:srgb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7027B877-2FD9-7EB3-4D37-F6C26A5AA0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79" t="23208" r="13483" b="36255"/>
          <a:stretch/>
        </p:blipFill>
        <p:spPr>
          <a:xfrm>
            <a:off x="502145" y="3071765"/>
            <a:ext cx="2501427" cy="8674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517567-1124-C23E-7288-60757147BE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81" r="18933" b="31298"/>
          <a:stretch/>
        </p:blipFill>
        <p:spPr>
          <a:xfrm>
            <a:off x="402957" y="3939191"/>
            <a:ext cx="3627659" cy="381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C2F72A-0EF7-888E-D5FA-BA4D0470C5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39" y="4455381"/>
            <a:ext cx="5291787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06C0C106-6AA6-7CAA-661E-855A5D3B5F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"/>
          <a:stretch/>
        </p:blipFill>
        <p:spPr>
          <a:xfrm>
            <a:off x="-91934" y="-150936"/>
            <a:ext cx="12328069" cy="7048787"/>
          </a:xfrm>
          <a:prstGeom prst="rect">
            <a:avLst/>
          </a:prstGeom>
        </p:spPr>
      </p:pic>
      <p:pic>
        <p:nvPicPr>
          <p:cNvPr id="99" name="Picture 98" hidden="1">
            <a:extLst>
              <a:ext uri="{FF2B5EF4-FFF2-40B4-BE49-F238E27FC236}">
                <a16:creationId xmlns:a16="http://schemas.microsoft.com/office/drawing/2014/main" id="{E29EFC20-CB52-4BA2-9267-B9F3F9645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911" y="-35102"/>
            <a:ext cx="12292401" cy="6914475"/>
          </a:xfrm>
          <a:prstGeom prst="rect">
            <a:avLst/>
          </a:prstGeom>
        </p:spPr>
      </p:pic>
      <p:sp>
        <p:nvSpPr>
          <p:cNvPr id="88" name="Rectangle 87"/>
          <p:cNvSpPr/>
          <p:nvPr/>
        </p:nvSpPr>
        <p:spPr>
          <a:xfrm>
            <a:off x="0" y="891059"/>
            <a:ext cx="12192000" cy="5966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57BEFE7-F285-853D-22F9-B925A7B50812}"/>
              </a:ext>
            </a:extLst>
          </p:cNvPr>
          <p:cNvSpPr txBox="1"/>
          <p:nvPr/>
        </p:nvSpPr>
        <p:spPr>
          <a:xfrm>
            <a:off x="3634049" y="296856"/>
            <a:ext cx="4909982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216A5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Who we work with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8B9E6A-A477-50A4-91F0-DD8D6E4B7744}"/>
              </a:ext>
            </a:extLst>
          </p:cNvPr>
          <p:cNvGrpSpPr/>
          <p:nvPr/>
        </p:nvGrpSpPr>
        <p:grpSpPr>
          <a:xfrm>
            <a:off x="621486" y="1085006"/>
            <a:ext cx="10900866" cy="414564"/>
            <a:chOff x="621486" y="1085006"/>
            <a:chExt cx="10900866" cy="414564"/>
          </a:xfrm>
        </p:grpSpPr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F70F0D35-5CF9-A9B5-8CA3-6AB95FD8C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0216" y="1156228"/>
              <a:ext cx="1122756" cy="28812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1486" y="1171817"/>
              <a:ext cx="1176630" cy="20192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9800" y="1148582"/>
              <a:ext cx="1054699" cy="28653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82210" y="1240030"/>
              <a:ext cx="1140051" cy="19508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18510" y="1085006"/>
              <a:ext cx="987638" cy="4145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41877" y="1145533"/>
              <a:ext cx="1377815" cy="29263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364012" y="1156963"/>
              <a:ext cx="1158340" cy="29263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811DF20-B6D9-2397-B989-C271409C07A3}"/>
              </a:ext>
            </a:extLst>
          </p:cNvPr>
          <p:cNvGrpSpPr/>
          <p:nvPr/>
        </p:nvGrpSpPr>
        <p:grpSpPr>
          <a:xfrm>
            <a:off x="568390" y="2451410"/>
            <a:ext cx="10897062" cy="563658"/>
            <a:chOff x="568390" y="2451410"/>
            <a:chExt cx="10897062" cy="563658"/>
          </a:xfrm>
        </p:grpSpPr>
        <p:pic>
          <p:nvPicPr>
            <p:cNvPr id="106" name="Picture 38">
              <a:extLst>
                <a:ext uri="{FF2B5EF4-FFF2-40B4-BE49-F238E27FC236}">
                  <a16:creationId xmlns:a16="http://schemas.microsoft.com/office/drawing/2014/main" id="{0BDDC4BC-C433-C070-13C1-2A3E6117A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353252" y="2480908"/>
              <a:ext cx="898783" cy="42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8" name="Picture 197">
              <a:extLst>
                <a:ext uri="{FF2B5EF4-FFF2-40B4-BE49-F238E27FC236}">
                  <a16:creationId xmlns:a16="http://schemas.microsoft.com/office/drawing/2014/main" id="{A685D13D-0288-289C-2964-9DBDC5401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9966" y="2451410"/>
              <a:ext cx="845486" cy="563658"/>
            </a:xfrm>
            <a:prstGeom prst="rect">
              <a:avLst/>
            </a:prstGeom>
          </p:spPr>
        </p:pic>
        <p:pic>
          <p:nvPicPr>
            <p:cNvPr id="115" name="Picture 3">
              <a:extLst>
                <a:ext uri="{FF2B5EF4-FFF2-40B4-BE49-F238E27FC236}">
                  <a16:creationId xmlns:a16="http://schemas.microsoft.com/office/drawing/2014/main" id="{72DE0F96-96C9-822A-0A34-16B8C9EBD7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686226" y="2464644"/>
              <a:ext cx="1463948" cy="344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36">
              <a:extLst>
                <a:ext uri="{FF2B5EF4-FFF2-40B4-BE49-F238E27FC236}">
                  <a16:creationId xmlns:a16="http://schemas.microsoft.com/office/drawing/2014/main" id="{61ADAB71-F1E0-AFE7-B95E-C30737F832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8390" y="2530810"/>
              <a:ext cx="1247785" cy="327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6859" y="2584511"/>
              <a:ext cx="1225402" cy="22557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05062" y="2527444"/>
              <a:ext cx="987638" cy="30482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320372" y="2560242"/>
              <a:ext cx="469433" cy="384081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843D6DF-0D08-66F6-42CD-5DC858B8DE84}"/>
              </a:ext>
            </a:extLst>
          </p:cNvPr>
          <p:cNvGrpSpPr/>
          <p:nvPr/>
        </p:nvGrpSpPr>
        <p:grpSpPr>
          <a:xfrm>
            <a:off x="716261" y="3138174"/>
            <a:ext cx="10682090" cy="579170"/>
            <a:chOff x="716261" y="3138174"/>
            <a:chExt cx="10682090" cy="579170"/>
          </a:xfrm>
        </p:grpSpPr>
        <p:pic>
          <p:nvPicPr>
            <p:cNvPr id="114" name="Picture 59">
              <a:extLst>
                <a:ext uri="{FF2B5EF4-FFF2-40B4-BE49-F238E27FC236}">
                  <a16:creationId xmlns:a16="http://schemas.microsoft.com/office/drawing/2014/main" id="{C9CB7407-BE64-F025-EFD4-696D1581E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955761" y="3191675"/>
              <a:ext cx="752119" cy="427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" name="Picture 51">
              <a:extLst>
                <a:ext uri="{FF2B5EF4-FFF2-40B4-BE49-F238E27FC236}">
                  <a16:creationId xmlns:a16="http://schemas.microsoft.com/office/drawing/2014/main" id="{F3809510-C36B-8823-CF96-0A750C522A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418267" y="3215781"/>
              <a:ext cx="446655" cy="364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F37CF343-87B9-20C6-C67B-62A5C960D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4620" y="3249562"/>
              <a:ext cx="990812" cy="349955"/>
            </a:xfrm>
            <a:prstGeom prst="rect">
              <a:avLst/>
            </a:prstGeom>
          </p:spPr>
        </p:pic>
        <p:pic>
          <p:nvPicPr>
            <p:cNvPr id="104" name="Picture 31">
              <a:extLst>
                <a:ext uri="{FF2B5EF4-FFF2-40B4-BE49-F238E27FC236}">
                  <a16:creationId xmlns:a16="http://schemas.microsoft.com/office/drawing/2014/main" id="{ACF41807-7236-3BF4-FBB1-8C74AA546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16261" y="3276854"/>
              <a:ext cx="857265" cy="342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AF73AF6-1323-D7F2-AE4F-167E79EB7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screen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8194" y="3276854"/>
              <a:ext cx="1046980" cy="27810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4179903" y="3138174"/>
              <a:ext cx="579170" cy="57917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52119" y="3241761"/>
              <a:ext cx="646232" cy="27434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920DF0A-204F-5554-7A4D-C70C32EA8CCC}"/>
              </a:ext>
            </a:extLst>
          </p:cNvPr>
          <p:cNvGrpSpPr/>
          <p:nvPr/>
        </p:nvGrpSpPr>
        <p:grpSpPr>
          <a:xfrm>
            <a:off x="568389" y="5313719"/>
            <a:ext cx="10869501" cy="414432"/>
            <a:chOff x="568389" y="5220337"/>
            <a:chExt cx="10869501" cy="414432"/>
          </a:xfrm>
        </p:grpSpPr>
        <p:pic>
          <p:nvPicPr>
            <p:cNvPr id="166" name="Picture 43">
              <a:extLst>
                <a:ext uri="{FF2B5EF4-FFF2-40B4-BE49-F238E27FC236}">
                  <a16:creationId xmlns:a16="http://schemas.microsoft.com/office/drawing/2014/main" id="{6D71AFCE-F5F0-DC30-2375-9235853419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screen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762497" y="5239945"/>
              <a:ext cx="1336577" cy="394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16">
              <a:extLst>
                <a:ext uri="{FF2B5EF4-FFF2-40B4-BE49-F238E27FC236}">
                  <a16:creationId xmlns:a16="http://schemas.microsoft.com/office/drawing/2014/main" id="{A472EDDD-DA1A-22B7-B794-64E35BC098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screen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0752119" y="5323461"/>
              <a:ext cx="685771" cy="227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" name="Picture 5">
              <a:extLst>
                <a:ext uri="{FF2B5EF4-FFF2-40B4-BE49-F238E27FC236}">
                  <a16:creationId xmlns:a16="http://schemas.microsoft.com/office/drawing/2014/main" id="{B9A6AD71-557B-4B77-6036-B2B50600B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screen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664907" y="5287624"/>
              <a:ext cx="815214" cy="299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568389" y="5220337"/>
              <a:ext cx="1213209" cy="35359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5" cstate="screen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4630" y="5321377"/>
              <a:ext cx="621846" cy="220176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7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63974" y="5298284"/>
              <a:ext cx="640135" cy="225572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9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44727" y="5236872"/>
              <a:ext cx="993734" cy="37798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84C0DC-328C-CEA9-314A-1D6101E876C8}"/>
              </a:ext>
            </a:extLst>
          </p:cNvPr>
          <p:cNvGrpSpPr/>
          <p:nvPr/>
        </p:nvGrpSpPr>
        <p:grpSpPr>
          <a:xfrm>
            <a:off x="779995" y="1692004"/>
            <a:ext cx="10646796" cy="513750"/>
            <a:chOff x="779995" y="1692004"/>
            <a:chExt cx="10646796" cy="51375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76052" y="1894616"/>
              <a:ext cx="1127858" cy="21337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8711393" y="1844759"/>
              <a:ext cx="1438781" cy="29873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10658628" y="1876541"/>
              <a:ext cx="768163" cy="32921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55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9995" y="1692004"/>
              <a:ext cx="859611" cy="445047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57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18216" y="1717816"/>
              <a:ext cx="1060796" cy="390178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5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5142" y="1839756"/>
              <a:ext cx="1160290" cy="311965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0"/>
            <a:stretch>
              <a:fillRect/>
            </a:stretch>
          </p:blipFill>
          <p:spPr>
            <a:xfrm>
              <a:off x="7075773" y="1796668"/>
              <a:ext cx="1164437" cy="35969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3DA290-83C5-6B1B-C38B-577651B5EBB8}"/>
              </a:ext>
            </a:extLst>
          </p:cNvPr>
          <p:cNvGrpSpPr/>
          <p:nvPr/>
        </p:nvGrpSpPr>
        <p:grpSpPr>
          <a:xfrm>
            <a:off x="629738" y="3783168"/>
            <a:ext cx="10844214" cy="615292"/>
            <a:chOff x="629738" y="3783168"/>
            <a:chExt cx="10844214" cy="615292"/>
          </a:xfrm>
        </p:grpSpPr>
        <p:pic>
          <p:nvPicPr>
            <p:cNvPr id="135" name="Picture 61">
              <a:extLst>
                <a:ext uri="{FF2B5EF4-FFF2-40B4-BE49-F238E27FC236}">
                  <a16:creationId xmlns:a16="http://schemas.microsoft.com/office/drawing/2014/main" id="{F1F52431-3C97-F1B4-6B20-22E60F83B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370785" y="3852709"/>
              <a:ext cx="545751" cy="545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2">
              <a:extLst>
                <a:ext uri="{BEBA8EAE-BF5A-486C-A8C5-ECC9F3942E4B}">
                  <a14:imgProps xmlns:a14="http://schemas.microsoft.com/office/drawing/2010/main">
                    <a14:imgLayer r:embed="rId63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9738" y="3783168"/>
              <a:ext cx="1030313" cy="40846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4"/>
            <a:stretch>
              <a:fillRect/>
            </a:stretch>
          </p:blipFill>
          <p:spPr>
            <a:xfrm>
              <a:off x="2359558" y="3993421"/>
              <a:ext cx="841321" cy="225572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5">
              <a:extLst>
                <a:ext uri="{BEBA8EAE-BF5A-486C-A8C5-ECC9F3942E4B}">
                  <a14:imgProps xmlns:a14="http://schemas.microsoft.com/office/drawing/2010/main">
                    <a14:imgLayer r:embed="rId66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76177" y="3884612"/>
              <a:ext cx="1536325" cy="46943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7">
              <a:extLst>
                <a:ext uri="{BEBA8EAE-BF5A-486C-A8C5-ECC9F3942E4B}">
                  <a14:imgProps xmlns:a14="http://schemas.microsoft.com/office/drawing/2010/main">
                    <a14:imgLayer r:embed="rId68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632631" y="3822455"/>
              <a:ext cx="841321" cy="50601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69"/>
            <a:stretch>
              <a:fillRect/>
            </a:stretch>
          </p:blipFill>
          <p:spPr>
            <a:xfrm>
              <a:off x="3926768" y="4003494"/>
              <a:ext cx="1152244" cy="23166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0">
              <a:extLst>
                <a:ext uri="{BEBA8EAE-BF5A-486C-A8C5-ECC9F3942E4B}">
                  <a14:imgProps xmlns:a14="http://schemas.microsoft.com/office/drawing/2010/main">
                    <a14:imgLayer r:embed="rId71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44082" y="3868797"/>
              <a:ext cx="762066" cy="42675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45FDD43-5F49-442A-3E5B-0A7666C13DF9}"/>
              </a:ext>
            </a:extLst>
          </p:cNvPr>
          <p:cNvGrpSpPr/>
          <p:nvPr/>
        </p:nvGrpSpPr>
        <p:grpSpPr>
          <a:xfrm>
            <a:off x="635143" y="4430932"/>
            <a:ext cx="10798825" cy="788932"/>
            <a:chOff x="635143" y="4407584"/>
            <a:chExt cx="10798825" cy="788932"/>
          </a:xfrm>
        </p:grpSpPr>
        <p:pic>
          <p:nvPicPr>
            <p:cNvPr id="113" name="Picture 55">
              <a:extLst>
                <a:ext uri="{FF2B5EF4-FFF2-40B4-BE49-F238E27FC236}">
                  <a16:creationId xmlns:a16="http://schemas.microsoft.com/office/drawing/2014/main" id="{396DF5C2-69D0-8C0C-0058-C1B6AFC5BB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381689" y="4528070"/>
              <a:ext cx="1381650" cy="495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6" name="Picture 12">
              <a:extLst>
                <a:ext uri="{FF2B5EF4-FFF2-40B4-BE49-F238E27FC236}">
                  <a16:creationId xmlns:a16="http://schemas.microsoft.com/office/drawing/2014/main" id="{69C19613-A703-5E82-039E-1E04A2D0F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3" cstate="hqprint">
              <a:extLst>
                <a:ext uri="{BEBA8EAE-BF5A-486C-A8C5-ECC9F3942E4B}">
                  <a14:imgProps xmlns:a14="http://schemas.microsoft.com/office/drawing/2010/main">
                    <a14:imgLayer r:embed="rId74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435475" y="4407584"/>
              <a:ext cx="788932" cy="788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5">
              <a:extLst>
                <a:ext uri="{BEBA8EAE-BF5A-486C-A8C5-ECC9F3942E4B}">
                  <a14:imgProps xmlns:a14="http://schemas.microsoft.com/office/drawing/2010/main">
                    <a14:imgLayer r:embed="rId76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5143" y="4484910"/>
              <a:ext cx="1042506" cy="58526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7">
              <a:extLst>
                <a:ext uri="{BEBA8EAE-BF5A-486C-A8C5-ECC9F3942E4B}">
                  <a14:imgProps xmlns:a14="http://schemas.microsoft.com/office/drawing/2010/main">
                    <a14:imgLayer r:embed="rId78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03973" y="4484910"/>
              <a:ext cx="786452" cy="51210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9">
              <a:extLst>
                <a:ext uri="{BEBA8EAE-BF5A-486C-A8C5-ECC9F3942E4B}">
                  <a14:imgProps xmlns:a14="http://schemas.microsoft.com/office/drawing/2010/main">
                    <a14:imgLayer r:embed="rId80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41877" y="4573783"/>
              <a:ext cx="1048603" cy="43895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1">
              <a:extLst>
                <a:ext uri="{BEBA8EAE-BF5A-486C-A8C5-ECC9F3942E4B}">
                  <a14:imgProps xmlns:a14="http://schemas.microsoft.com/office/drawing/2010/main">
                    <a14:imgLayer r:embed="rId82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92647" y="4653101"/>
              <a:ext cx="841321" cy="213378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83"/>
            <a:stretch>
              <a:fillRect/>
            </a:stretch>
          </p:blipFill>
          <p:spPr>
            <a:xfrm>
              <a:off x="4133088" y="4533290"/>
              <a:ext cx="655794" cy="47115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B23A92B-B598-5095-AF05-E90CEAF87B3B}"/>
              </a:ext>
            </a:extLst>
          </p:cNvPr>
          <p:cNvGrpSpPr/>
          <p:nvPr/>
        </p:nvGrpSpPr>
        <p:grpSpPr>
          <a:xfrm>
            <a:off x="649305" y="5703021"/>
            <a:ext cx="10631294" cy="963251"/>
            <a:chOff x="649305" y="5633797"/>
            <a:chExt cx="10631294" cy="963251"/>
          </a:xfrm>
        </p:grpSpPr>
        <p:pic>
          <p:nvPicPr>
            <p:cNvPr id="167" name="Picture 48">
              <a:extLst>
                <a:ext uri="{FF2B5EF4-FFF2-40B4-BE49-F238E27FC236}">
                  <a16:creationId xmlns:a16="http://schemas.microsoft.com/office/drawing/2014/main" id="{D44E2E67-8356-2FF2-B677-2073BFCDF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0909409" y="5869985"/>
              <a:ext cx="371190" cy="514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44299" y="5945603"/>
              <a:ext cx="591363" cy="292447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6">
              <a:extLst>
                <a:ext uri="{BEBA8EAE-BF5A-486C-A8C5-ECC9F3942E4B}">
                  <a14:imgProps xmlns:a14="http://schemas.microsoft.com/office/drawing/2010/main">
                    <a14:imgLayer r:embed="rId87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9700" y="6091827"/>
              <a:ext cx="1530229" cy="97544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>
              <a:off x="7555088" y="5926712"/>
              <a:ext cx="457240" cy="317019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89">
              <a:extLst>
                <a:ext uri="{BEBA8EAE-BF5A-486C-A8C5-ECC9F3942E4B}">
                  <a14:imgProps xmlns:a14="http://schemas.microsoft.com/office/drawing/2010/main">
                    <a14:imgLayer r:embed="rId90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55274" y="5836310"/>
              <a:ext cx="560881" cy="560881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91"/>
            <a:stretch>
              <a:fillRect/>
            </a:stretch>
          </p:blipFill>
          <p:spPr>
            <a:xfrm>
              <a:off x="9704035" y="5926712"/>
              <a:ext cx="408467" cy="408467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92"/>
            <a:stretch>
              <a:fillRect/>
            </a:stretch>
          </p:blipFill>
          <p:spPr>
            <a:xfrm>
              <a:off x="649305" y="5633797"/>
              <a:ext cx="963251" cy="963251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93">
              <a:extLst>
                <a:ext uri="{BEBA8EAE-BF5A-486C-A8C5-ECC9F3942E4B}">
                  <a14:imgProps xmlns:a14="http://schemas.microsoft.com/office/drawing/2010/main">
                    <a14:imgLayer r:embed="rId94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08091" y="6009014"/>
              <a:ext cx="1140051" cy="243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537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CB4D5EEC-CBF3-4404-A3A2-EC937431E8EB}"/>
              </a:ext>
            </a:extLst>
          </p:cNvPr>
          <p:cNvGrpSpPr/>
          <p:nvPr/>
        </p:nvGrpSpPr>
        <p:grpSpPr>
          <a:xfrm>
            <a:off x="5111019" y="835080"/>
            <a:ext cx="6028263" cy="6459909"/>
            <a:chOff x="8312149" y="628650"/>
            <a:chExt cx="3439319" cy="3685587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EFAB56A-0510-47F5-9804-E2E8737F48EB}"/>
                </a:ext>
              </a:extLst>
            </p:cNvPr>
            <p:cNvSpPr/>
            <p:nvPr/>
          </p:nvSpPr>
          <p:spPr>
            <a:xfrm>
              <a:off x="8418285" y="842798"/>
              <a:ext cx="3251200" cy="3251200"/>
            </a:xfrm>
            <a:prstGeom prst="ellipse">
              <a:avLst/>
            </a:prstGeom>
            <a:solidFill>
              <a:srgbClr val="8C9EAA"/>
            </a:solidFill>
            <a:ln>
              <a:noFill/>
            </a:ln>
            <a:effectLst>
              <a:innerShdw blurRad="241300" dist="50800" dir="13800000">
                <a:prstClr val="black">
                  <a:alpha val="3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2514244-7B46-4F5C-98A7-D2B6CC7ABFA1}"/>
                </a:ext>
              </a:extLst>
            </p:cNvPr>
            <p:cNvSpPr/>
            <p:nvPr/>
          </p:nvSpPr>
          <p:spPr>
            <a:xfrm>
              <a:off x="8693734" y="1118247"/>
              <a:ext cx="2700302" cy="2700302"/>
            </a:xfrm>
            <a:prstGeom prst="ellipse">
              <a:avLst/>
            </a:prstGeom>
            <a:solidFill>
              <a:srgbClr val="6F8695"/>
            </a:solidFill>
            <a:ln>
              <a:noFill/>
            </a:ln>
            <a:effectLst>
              <a:innerShdw blurRad="241300" dist="50800" dir="13800000">
                <a:prstClr val="black">
                  <a:alpha val="3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72AC489-A3FB-4F04-A667-C44FCA9DF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2149" y="628650"/>
              <a:ext cx="3439319" cy="3685587"/>
            </a:xfrm>
            <a:prstGeom prst="rect">
              <a:avLst/>
            </a:prstGeom>
          </p:spPr>
        </p:pic>
      </p:grpSp>
      <p:sp>
        <p:nvSpPr>
          <p:cNvPr id="82" name="Arc 81">
            <a:extLst>
              <a:ext uri="{FF2B5EF4-FFF2-40B4-BE49-F238E27FC236}">
                <a16:creationId xmlns:a16="http://schemas.microsoft.com/office/drawing/2014/main" id="{AE198A35-A3CB-40CE-BEA2-5D6C86C62646}"/>
              </a:ext>
            </a:extLst>
          </p:cNvPr>
          <p:cNvSpPr/>
          <p:nvPr/>
        </p:nvSpPr>
        <p:spPr>
          <a:xfrm>
            <a:off x="5007194" y="2261365"/>
            <a:ext cx="3095037" cy="5902360"/>
          </a:xfrm>
          <a:prstGeom prst="arc">
            <a:avLst>
              <a:gd name="adj1" fmla="val 21106315"/>
              <a:gd name="adj2" fmla="val 5575371"/>
            </a:avLst>
          </a:prstGeom>
          <a:ln w="254000">
            <a:gradFill>
              <a:gsLst>
                <a:gs pos="100000">
                  <a:schemeClr val="bg1"/>
                </a:gs>
                <a:gs pos="0">
                  <a:srgbClr val="7B8E9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8B7875A-A5C3-4F6C-8423-3F66C4A286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0263" y="4337524"/>
            <a:ext cx="3900346" cy="3892173"/>
          </a:xfrm>
          <a:prstGeom prst="rect">
            <a:avLst/>
          </a:prstGeom>
          <a:effectLst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43108AD-C4A2-4238-AA63-F9B85ED50F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2015" y="121270"/>
            <a:ext cx="1499204" cy="1496063"/>
          </a:xfrm>
          <a:prstGeom prst="rect">
            <a:avLst/>
          </a:prstGeom>
          <a:effectLst/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A03683A-6FA3-4ABA-B418-570FC93D6D7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5739" y="2069089"/>
            <a:ext cx="1443391" cy="1716983"/>
          </a:xfrm>
          <a:prstGeom prst="rect">
            <a:avLst/>
          </a:prstGeom>
          <a:effectLst>
            <a:outerShdw blurRad="177800" dist="1524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7" name="Pattle_012">
            <a:extLst>
              <a:ext uri="{FF2B5EF4-FFF2-40B4-BE49-F238E27FC236}">
                <a16:creationId xmlns:a16="http://schemas.microsoft.com/office/drawing/2014/main" id="{31D5A926-5665-48F4-8387-836E508EBCD9}"/>
              </a:ext>
            </a:extLst>
          </p:cNvPr>
          <p:cNvGrpSpPr/>
          <p:nvPr/>
        </p:nvGrpSpPr>
        <p:grpSpPr>
          <a:xfrm rot="14685309">
            <a:off x="6938987" y="4009566"/>
            <a:ext cx="2308744" cy="1572160"/>
            <a:chOff x="5837686" y="4009566"/>
            <a:chExt cx="2308744" cy="157216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9E5BDDD-1567-4A7A-B037-19A85C631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9398" y="4409003"/>
              <a:ext cx="1277032" cy="1172723"/>
            </a:xfrm>
            <a:prstGeom prst="rect">
              <a:avLst/>
            </a:prstGeom>
            <a:effectLst>
              <a:outerShdw blurRad="177800" dist="1524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9B2E71A-6229-4A1F-B99E-478B39505333}"/>
                </a:ext>
              </a:extLst>
            </p:cNvPr>
            <p:cNvSpPr/>
            <p:nvPr/>
          </p:nvSpPr>
          <p:spPr>
            <a:xfrm rot="13038266">
              <a:off x="5837686" y="4009566"/>
              <a:ext cx="1230524" cy="155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Pattle_011">
            <a:extLst>
              <a:ext uri="{FF2B5EF4-FFF2-40B4-BE49-F238E27FC236}">
                <a16:creationId xmlns:a16="http://schemas.microsoft.com/office/drawing/2014/main" id="{F355CA65-1B7C-4D58-B6EA-01044FAF5E80}"/>
              </a:ext>
            </a:extLst>
          </p:cNvPr>
          <p:cNvGrpSpPr/>
          <p:nvPr/>
        </p:nvGrpSpPr>
        <p:grpSpPr>
          <a:xfrm rot="5866526">
            <a:off x="6625517" y="4085436"/>
            <a:ext cx="2311602" cy="1460043"/>
            <a:chOff x="5698384" y="4085436"/>
            <a:chExt cx="2311602" cy="1460043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DDD17A2-E4FA-4709-8BF0-269F1DC4C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8384" y="4461337"/>
              <a:ext cx="1230004" cy="1084142"/>
            </a:xfrm>
            <a:prstGeom prst="rect">
              <a:avLst/>
            </a:prstGeom>
            <a:effectLst>
              <a:outerShdw blurRad="177800" dist="1524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AB5137A-AC0A-4A1F-A052-C0896F717D86}"/>
                </a:ext>
              </a:extLst>
            </p:cNvPr>
            <p:cNvSpPr/>
            <p:nvPr/>
          </p:nvSpPr>
          <p:spPr>
            <a:xfrm rot="19165339">
              <a:off x="6779462" y="4085436"/>
              <a:ext cx="1230524" cy="155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3" name="Pattle_010">
            <a:extLst>
              <a:ext uri="{FF2B5EF4-FFF2-40B4-BE49-F238E27FC236}">
                <a16:creationId xmlns:a16="http://schemas.microsoft.com/office/drawing/2014/main" id="{2329B646-A0A1-4169-BC5D-79E2351C988D}"/>
              </a:ext>
            </a:extLst>
          </p:cNvPr>
          <p:cNvGrpSpPr/>
          <p:nvPr/>
        </p:nvGrpSpPr>
        <p:grpSpPr>
          <a:xfrm rot="5637617">
            <a:off x="6198174" y="4216919"/>
            <a:ext cx="3590178" cy="870585"/>
            <a:chOff x="5096873" y="4391088"/>
            <a:chExt cx="3590178" cy="87058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1D0F387-1297-4995-9079-8ABF2CA90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6873" y="4391088"/>
              <a:ext cx="1973328" cy="870585"/>
            </a:xfrm>
            <a:prstGeom prst="rect">
              <a:avLst/>
            </a:prstGeom>
            <a:effectLst>
              <a:outerShdw blurRad="177800" dist="1524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01EB9B3E-D315-48F0-B2BC-CDCF2DEFCC9D}"/>
                </a:ext>
              </a:extLst>
            </p:cNvPr>
            <p:cNvSpPr/>
            <p:nvPr/>
          </p:nvSpPr>
          <p:spPr>
            <a:xfrm>
              <a:off x="6867108" y="4567467"/>
              <a:ext cx="1819943" cy="155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0" name="Pattle_09">
            <a:extLst>
              <a:ext uri="{FF2B5EF4-FFF2-40B4-BE49-F238E27FC236}">
                <a16:creationId xmlns:a16="http://schemas.microsoft.com/office/drawing/2014/main" id="{E5EB480C-0BED-4B77-9CBC-096A8182D718}"/>
              </a:ext>
            </a:extLst>
          </p:cNvPr>
          <p:cNvGrpSpPr/>
          <p:nvPr/>
        </p:nvGrpSpPr>
        <p:grpSpPr>
          <a:xfrm rot="16200000">
            <a:off x="6283189" y="4352760"/>
            <a:ext cx="3604976" cy="797732"/>
            <a:chOff x="5181888" y="4352760"/>
            <a:chExt cx="3604976" cy="797732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C21DBB3A-827D-4BB2-8270-6DF568F3D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1554" y="4352760"/>
              <a:ext cx="1895310" cy="797732"/>
            </a:xfrm>
            <a:prstGeom prst="rect">
              <a:avLst/>
            </a:prstGeom>
            <a:effectLst>
              <a:outerShdw blurRad="177800" dist="1524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82E5555-9750-45F3-AE47-85B867CE6A89}"/>
                </a:ext>
              </a:extLst>
            </p:cNvPr>
            <p:cNvSpPr/>
            <p:nvPr/>
          </p:nvSpPr>
          <p:spPr>
            <a:xfrm>
              <a:off x="5181888" y="4504504"/>
              <a:ext cx="1819943" cy="155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8" name="Pattle_08">
            <a:extLst>
              <a:ext uri="{FF2B5EF4-FFF2-40B4-BE49-F238E27FC236}">
                <a16:creationId xmlns:a16="http://schemas.microsoft.com/office/drawing/2014/main" id="{B63EF2FC-4B6B-4F52-AE7F-1F6B97C23396}"/>
              </a:ext>
            </a:extLst>
          </p:cNvPr>
          <p:cNvGrpSpPr/>
          <p:nvPr/>
        </p:nvGrpSpPr>
        <p:grpSpPr>
          <a:xfrm rot="16484501">
            <a:off x="5694416" y="3996807"/>
            <a:ext cx="4605750" cy="889518"/>
            <a:chOff x="4593115" y="3996807"/>
            <a:chExt cx="4605750" cy="889518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D688AFDD-D621-4991-9BEB-5C9D2CD8B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0063" y="3996807"/>
              <a:ext cx="2618802" cy="889518"/>
            </a:xfrm>
            <a:prstGeom prst="rect">
              <a:avLst/>
            </a:prstGeom>
            <a:effectLst>
              <a:outerShdw blurRad="177800" dist="1524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8270AA0-B2C9-4288-B334-0181A2C798F4}"/>
                </a:ext>
              </a:extLst>
            </p:cNvPr>
            <p:cNvSpPr/>
            <p:nvPr/>
          </p:nvSpPr>
          <p:spPr>
            <a:xfrm>
              <a:off x="4593115" y="4529155"/>
              <a:ext cx="2289120" cy="155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6" name="Pattle_07">
            <a:extLst>
              <a:ext uri="{FF2B5EF4-FFF2-40B4-BE49-F238E27FC236}">
                <a16:creationId xmlns:a16="http://schemas.microsoft.com/office/drawing/2014/main" id="{E0218E57-53D4-41F5-AE32-DD27095B2DCC}"/>
              </a:ext>
            </a:extLst>
          </p:cNvPr>
          <p:cNvGrpSpPr/>
          <p:nvPr/>
        </p:nvGrpSpPr>
        <p:grpSpPr>
          <a:xfrm rot="5061445">
            <a:off x="5653594" y="4099656"/>
            <a:ext cx="4803147" cy="867937"/>
            <a:chOff x="4552293" y="4099656"/>
            <a:chExt cx="4803147" cy="86793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038D35-B26D-40B0-8E2A-749A512E2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293" y="4099656"/>
              <a:ext cx="2804822" cy="867937"/>
            </a:xfrm>
            <a:prstGeom prst="rect">
              <a:avLst/>
            </a:prstGeom>
            <a:effectLst>
              <a:outerShdw blurRad="177800" dist="1524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2983F7F2-8C2C-49C2-A29C-3D08FEAFB154}"/>
                </a:ext>
              </a:extLst>
            </p:cNvPr>
            <p:cNvSpPr/>
            <p:nvPr/>
          </p:nvSpPr>
          <p:spPr>
            <a:xfrm>
              <a:off x="7066320" y="4473574"/>
              <a:ext cx="2289120" cy="155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pattle_05">
            <a:extLst>
              <a:ext uri="{FF2B5EF4-FFF2-40B4-BE49-F238E27FC236}">
                <a16:creationId xmlns:a16="http://schemas.microsoft.com/office/drawing/2014/main" id="{2B64E585-4453-4F29-AB48-13BE56A5E139}"/>
              </a:ext>
            </a:extLst>
          </p:cNvPr>
          <p:cNvGrpSpPr/>
          <p:nvPr/>
        </p:nvGrpSpPr>
        <p:grpSpPr>
          <a:xfrm rot="1618535">
            <a:off x="6631142" y="2129065"/>
            <a:ext cx="2508504" cy="4846141"/>
            <a:chOff x="5529841" y="2129065"/>
            <a:chExt cx="2508504" cy="4846141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9737201-3AD7-4C3A-A587-B5511EF97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9841" y="2129065"/>
              <a:ext cx="1581210" cy="2723887"/>
            </a:xfrm>
            <a:prstGeom prst="rect">
              <a:avLst/>
            </a:prstGeom>
            <a:effectLst>
              <a:outerShdw blurRad="177800" dist="1524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555A819B-7480-4602-B974-577037AF1344}"/>
                </a:ext>
              </a:extLst>
            </p:cNvPr>
            <p:cNvSpPr/>
            <p:nvPr/>
          </p:nvSpPr>
          <p:spPr>
            <a:xfrm rot="2868796">
              <a:off x="6783251" y="5720112"/>
              <a:ext cx="2355053" cy="155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pattle_06">
            <a:extLst>
              <a:ext uri="{FF2B5EF4-FFF2-40B4-BE49-F238E27FC236}">
                <a16:creationId xmlns:a16="http://schemas.microsoft.com/office/drawing/2014/main" id="{82ADCF6E-367F-42F8-91A0-EE1FA48E51A7}"/>
              </a:ext>
            </a:extLst>
          </p:cNvPr>
          <p:cNvGrpSpPr/>
          <p:nvPr/>
        </p:nvGrpSpPr>
        <p:grpSpPr>
          <a:xfrm rot="19823942">
            <a:off x="7473322" y="2355520"/>
            <a:ext cx="1817082" cy="4500406"/>
            <a:chOff x="6372021" y="2355520"/>
            <a:chExt cx="1817082" cy="4500406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DB95A528-8051-4B34-99A0-DA239D30C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5883" y="2355520"/>
              <a:ext cx="1283220" cy="2528458"/>
            </a:xfrm>
            <a:prstGeom prst="rect">
              <a:avLst/>
            </a:prstGeom>
            <a:effectLst>
              <a:outerShdw blurRad="177800" dist="1524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F1FD981C-8CD6-4D20-92DD-61E02B481A7D}"/>
                </a:ext>
              </a:extLst>
            </p:cNvPr>
            <p:cNvSpPr/>
            <p:nvPr/>
          </p:nvSpPr>
          <p:spPr>
            <a:xfrm rot="17818139">
              <a:off x="5272062" y="5600832"/>
              <a:ext cx="2355053" cy="155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pattle_03">
            <a:extLst>
              <a:ext uri="{FF2B5EF4-FFF2-40B4-BE49-F238E27FC236}">
                <a16:creationId xmlns:a16="http://schemas.microsoft.com/office/drawing/2014/main" id="{A17DEAB7-DB3C-4382-BD76-E2D71D1D2B1E}"/>
              </a:ext>
            </a:extLst>
          </p:cNvPr>
          <p:cNvGrpSpPr/>
          <p:nvPr/>
        </p:nvGrpSpPr>
        <p:grpSpPr>
          <a:xfrm rot="4233694">
            <a:off x="5847796" y="3016566"/>
            <a:ext cx="3893064" cy="2574458"/>
            <a:chOff x="4746495" y="3016566"/>
            <a:chExt cx="3893064" cy="257445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B494D22-5338-49C4-B633-63F0658E7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6495" y="3016566"/>
              <a:ext cx="2116205" cy="1888682"/>
            </a:xfrm>
            <a:prstGeom prst="rect">
              <a:avLst/>
            </a:prstGeom>
            <a:effectLst>
              <a:outerShdw blurRad="177800" dist="1524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28E73F1-A87E-4446-AA7B-DAD69281C673}"/>
                </a:ext>
              </a:extLst>
            </p:cNvPr>
            <p:cNvSpPr/>
            <p:nvPr/>
          </p:nvSpPr>
          <p:spPr>
            <a:xfrm rot="1536147">
              <a:off x="6284506" y="5435889"/>
              <a:ext cx="2355053" cy="155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0" name="Pattle_04">
            <a:extLst>
              <a:ext uri="{FF2B5EF4-FFF2-40B4-BE49-F238E27FC236}">
                <a16:creationId xmlns:a16="http://schemas.microsoft.com/office/drawing/2014/main" id="{555628AF-A5AF-4009-B310-76CEB9178A76}"/>
              </a:ext>
            </a:extLst>
          </p:cNvPr>
          <p:cNvGrpSpPr/>
          <p:nvPr/>
        </p:nvGrpSpPr>
        <p:grpSpPr>
          <a:xfrm rot="17933828">
            <a:off x="6457991" y="3117061"/>
            <a:ext cx="3653564" cy="2519320"/>
            <a:chOff x="5175680" y="3318813"/>
            <a:chExt cx="3653564" cy="2519320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40B5B5AC-7EF5-4719-A3E3-01FCF4A94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4604" y="3318813"/>
              <a:ext cx="2504640" cy="1583872"/>
            </a:xfrm>
            <a:prstGeom prst="rect">
              <a:avLst/>
            </a:prstGeom>
            <a:effectLst>
              <a:outerShdw blurRad="177800" dist="1524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48F48681-F9C2-45BC-B803-ED617C526A44}"/>
                </a:ext>
              </a:extLst>
            </p:cNvPr>
            <p:cNvSpPr/>
            <p:nvPr/>
          </p:nvSpPr>
          <p:spPr>
            <a:xfrm rot="19018671">
              <a:off x="5175680" y="5682998"/>
              <a:ext cx="2355053" cy="155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4" name="paltte_01">
            <a:extLst>
              <a:ext uri="{FF2B5EF4-FFF2-40B4-BE49-F238E27FC236}">
                <a16:creationId xmlns:a16="http://schemas.microsoft.com/office/drawing/2014/main" id="{5C31DB8C-9C6C-4499-BCC5-822B223C5992}"/>
              </a:ext>
            </a:extLst>
          </p:cNvPr>
          <p:cNvGrpSpPr/>
          <p:nvPr/>
        </p:nvGrpSpPr>
        <p:grpSpPr>
          <a:xfrm rot="3118823">
            <a:off x="6331899" y="2838348"/>
            <a:ext cx="2891401" cy="2789642"/>
            <a:chOff x="5230598" y="2838348"/>
            <a:chExt cx="2891401" cy="2789642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716D557-BC5D-45C3-B759-C0F095AD1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0598" y="2838348"/>
              <a:ext cx="1756003" cy="1888682"/>
            </a:xfrm>
            <a:prstGeom prst="rect">
              <a:avLst/>
            </a:prstGeom>
            <a:effectLst>
              <a:outerShdw blurRad="177800" dist="1524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9FE9DD3-B594-4F58-A655-DDD0EDAB65A4}"/>
                </a:ext>
              </a:extLst>
            </p:cNvPr>
            <p:cNvSpPr/>
            <p:nvPr/>
          </p:nvSpPr>
          <p:spPr>
            <a:xfrm rot="2616099">
              <a:off x="5766946" y="5472855"/>
              <a:ext cx="2355053" cy="155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6" name="pattle_02">
            <a:extLst>
              <a:ext uri="{FF2B5EF4-FFF2-40B4-BE49-F238E27FC236}">
                <a16:creationId xmlns:a16="http://schemas.microsoft.com/office/drawing/2014/main" id="{DA448672-FBA0-465A-B8FA-CB7357562C15}"/>
              </a:ext>
            </a:extLst>
          </p:cNvPr>
          <p:cNvGrpSpPr/>
          <p:nvPr/>
        </p:nvGrpSpPr>
        <p:grpSpPr>
          <a:xfrm rot="19124771">
            <a:off x="7244824" y="2345810"/>
            <a:ext cx="2507903" cy="4388428"/>
            <a:chOff x="6143523" y="2592548"/>
            <a:chExt cx="2507903" cy="4388428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B9CF2EC-B076-4997-993C-F66985111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4102" y="2592548"/>
              <a:ext cx="2087324" cy="2323757"/>
            </a:xfrm>
            <a:prstGeom prst="rect">
              <a:avLst/>
            </a:prstGeom>
            <a:effectLst>
              <a:outerShdw blurRad="177800" dist="1524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01A02A0-6A92-4D7C-BB35-9417A805080F}"/>
                </a:ext>
              </a:extLst>
            </p:cNvPr>
            <p:cNvSpPr/>
            <p:nvPr/>
          </p:nvSpPr>
          <p:spPr>
            <a:xfrm rot="7200000">
              <a:off x="5043564" y="5725882"/>
              <a:ext cx="2355053" cy="155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2DD75155-2E7E-4A48-86A3-2FF7EF5B1590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782" y="3643424"/>
            <a:ext cx="1126624" cy="1189499"/>
          </a:xfrm>
          <a:prstGeom prst="rect">
            <a:avLst/>
          </a:prstGeom>
          <a:effectLst>
            <a:outerShdw blurRad="1778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Main_pattle">
            <a:extLst>
              <a:ext uri="{FF2B5EF4-FFF2-40B4-BE49-F238E27FC236}">
                <a16:creationId xmlns:a16="http://schemas.microsoft.com/office/drawing/2014/main" id="{E838CC65-00E4-4DB8-995F-73C2B82FB157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598" y="2372389"/>
            <a:ext cx="1558812" cy="2488914"/>
          </a:xfrm>
          <a:prstGeom prst="rect">
            <a:avLst/>
          </a:prstGeom>
          <a:effectLst>
            <a:outerShdw blurRad="177800" dist="1524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9600F069-7387-47FA-9500-3023BE6DCAF6}"/>
              </a:ext>
            </a:extLst>
          </p:cNvPr>
          <p:cNvCxnSpPr>
            <a:cxnSpLocks/>
          </p:cNvCxnSpPr>
          <p:nvPr/>
        </p:nvCxnSpPr>
        <p:spPr>
          <a:xfrm>
            <a:off x="1599728" y="3605850"/>
            <a:ext cx="3511792" cy="0"/>
          </a:xfrm>
          <a:prstGeom prst="line">
            <a:avLst/>
          </a:prstGeom>
          <a:ln w="12700">
            <a:solidFill>
              <a:srgbClr val="7B8E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CB22986C-3B68-47D6-85F2-CBA222798081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962" y="5994116"/>
            <a:ext cx="3452035" cy="863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7E227E-C12F-CA3C-3E69-A4F45D268FA8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555" b="22555"/>
          <a:stretch/>
        </p:blipFill>
        <p:spPr>
          <a:xfrm>
            <a:off x="1264515" y="2344156"/>
            <a:ext cx="4182218" cy="602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FE5E9F-BA48-9951-9BC0-EBBFE867790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06222" y="2672649"/>
            <a:ext cx="432853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0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10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1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700000">
                                      <p:cBhvr>
                                        <p:cTn id="1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100000">
                                      <p:cBhvr>
                                        <p:cTn id="2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700000">
                                      <p:cBhvr>
                                        <p:cTn id="22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2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26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0">
                                      <p:cBhvr>
                                        <p:cTn id="2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3.33333E-6 0.15209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9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2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4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3D8F5C-9B95-94FC-7C7B-98C1410FA3F7}"/>
              </a:ext>
            </a:extLst>
          </p:cNvPr>
          <p:cNvGrpSpPr/>
          <p:nvPr/>
        </p:nvGrpSpPr>
        <p:grpSpPr>
          <a:xfrm>
            <a:off x="-57150" y="262441"/>
            <a:ext cx="12249150" cy="1054699"/>
            <a:chOff x="-57150" y="262441"/>
            <a:chExt cx="12249150" cy="1054699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3423662-F8EA-4223-9536-43A3EFEB6E08}"/>
                </a:ext>
              </a:extLst>
            </p:cNvPr>
            <p:cNvGrpSpPr/>
            <p:nvPr/>
          </p:nvGrpSpPr>
          <p:grpSpPr>
            <a:xfrm>
              <a:off x="-57150" y="923925"/>
              <a:ext cx="12249150" cy="0"/>
              <a:chOff x="-57150" y="923925"/>
              <a:chExt cx="12249150" cy="0"/>
            </a:xfrm>
          </p:grpSpPr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267C455E-D2B3-4900-A8DD-B6C9B07E13F5}"/>
                  </a:ext>
                </a:extLst>
              </p:cNvPr>
              <p:cNvCxnSpPr/>
              <p:nvPr/>
            </p:nvCxnSpPr>
            <p:spPr>
              <a:xfrm>
                <a:off x="-57150" y="923925"/>
                <a:ext cx="561975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FAB6DBB3-D896-444C-BF8D-48BF43C02D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0153" y="923925"/>
                <a:ext cx="6261847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E046F49-BCCA-50C6-420C-DC1E958C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711" y="262441"/>
              <a:ext cx="6011177" cy="1054699"/>
            </a:xfrm>
            <a:prstGeom prst="rect">
              <a:avLst/>
            </a:prstGeom>
          </p:spPr>
        </p:pic>
      </p:grpSp>
      <p:pic>
        <p:nvPicPr>
          <p:cNvPr id="125" name="Picture 124">
            <a:extLst>
              <a:ext uri="{FF2B5EF4-FFF2-40B4-BE49-F238E27FC236}">
                <a16:creationId xmlns:a16="http://schemas.microsoft.com/office/drawing/2014/main" id="{6D1E0F94-6686-4CE7-A6D9-23172984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660400" y="3823859"/>
            <a:ext cx="12852400" cy="1623432"/>
          </a:xfrm>
          <a:prstGeom prst="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4D337F42-08A4-4C95-91E2-EA2C84DF3754}"/>
              </a:ext>
            </a:extLst>
          </p:cNvPr>
          <p:cNvSpPr/>
          <p:nvPr/>
        </p:nvSpPr>
        <p:spPr>
          <a:xfrm>
            <a:off x="-194867" y="5438660"/>
            <a:ext cx="12581733" cy="1430488"/>
          </a:xfrm>
          <a:prstGeom prst="rect">
            <a:avLst/>
          </a:prstGeom>
          <a:solidFill>
            <a:srgbClr val="57707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13210AA-292F-4472-AD11-CBC4A795E47C}"/>
              </a:ext>
            </a:extLst>
          </p:cNvPr>
          <p:cNvGrpSpPr/>
          <p:nvPr/>
        </p:nvGrpSpPr>
        <p:grpSpPr>
          <a:xfrm>
            <a:off x="405303" y="1475827"/>
            <a:ext cx="12249150" cy="1120651"/>
            <a:chOff x="-10759089" y="2379125"/>
            <a:chExt cx="22951089" cy="2099751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2DE8E8D7-5369-4B0A-AD47-86D53035C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4701" y="2379125"/>
              <a:ext cx="8327299" cy="2099751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685CD387-78B7-4B3F-BCE5-AC1EAF4FD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530369" y="2379125"/>
              <a:ext cx="8327299" cy="2099751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B761D6A5-D3C2-4123-94D2-0994ABFAF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759089" y="2379125"/>
              <a:ext cx="8327299" cy="2099751"/>
            </a:xfrm>
            <a:prstGeom prst="rect">
              <a:avLst/>
            </a:prstGeom>
          </p:spPr>
        </p:pic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86243258-31FC-489C-9EE3-A766283032B0}"/>
              </a:ext>
            </a:extLst>
          </p:cNvPr>
          <p:cNvSpPr/>
          <p:nvPr/>
        </p:nvSpPr>
        <p:spPr>
          <a:xfrm>
            <a:off x="-194867" y="2535564"/>
            <a:ext cx="12581733" cy="930717"/>
          </a:xfrm>
          <a:prstGeom prst="rect">
            <a:avLst/>
          </a:prstGeom>
          <a:solidFill>
            <a:srgbClr val="57707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0DB6E38-60C7-453D-A98D-67B4CA3540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962" y="5994116"/>
            <a:ext cx="3452035" cy="86388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34C1DA2-44FF-4FFE-8099-EAF00F412357}"/>
              </a:ext>
            </a:extLst>
          </p:cNvPr>
          <p:cNvSpPr/>
          <p:nvPr/>
        </p:nvSpPr>
        <p:spPr>
          <a:xfrm>
            <a:off x="5451454" y="2919803"/>
            <a:ext cx="2754004" cy="289937"/>
          </a:xfrm>
          <a:prstGeom prst="ellipse">
            <a:avLst/>
          </a:prstGeom>
          <a:solidFill>
            <a:srgbClr val="29343B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E69ED1C-0597-4EF3-BD31-9CFCEE456A50}"/>
              </a:ext>
            </a:extLst>
          </p:cNvPr>
          <p:cNvSpPr/>
          <p:nvPr/>
        </p:nvSpPr>
        <p:spPr>
          <a:xfrm>
            <a:off x="3021735" y="2919803"/>
            <a:ext cx="2754004" cy="289937"/>
          </a:xfrm>
          <a:prstGeom prst="ellipse">
            <a:avLst/>
          </a:prstGeom>
          <a:solidFill>
            <a:srgbClr val="29343B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9EE34BA-B3B8-46DA-86EF-17078F014DB7}"/>
              </a:ext>
            </a:extLst>
          </p:cNvPr>
          <p:cNvSpPr/>
          <p:nvPr/>
        </p:nvSpPr>
        <p:spPr>
          <a:xfrm>
            <a:off x="312459" y="2919803"/>
            <a:ext cx="2754004" cy="289937"/>
          </a:xfrm>
          <a:prstGeom prst="ellipse">
            <a:avLst/>
          </a:prstGeom>
          <a:solidFill>
            <a:srgbClr val="29343B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400914-D219-52BE-73AF-203CF0EA9481}"/>
              </a:ext>
            </a:extLst>
          </p:cNvPr>
          <p:cNvGrpSpPr/>
          <p:nvPr/>
        </p:nvGrpSpPr>
        <p:grpSpPr>
          <a:xfrm>
            <a:off x="8400835" y="838226"/>
            <a:ext cx="1504621" cy="1475934"/>
            <a:chOff x="8400835" y="838226"/>
            <a:chExt cx="1504621" cy="1475934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75EB161-E0D5-41F0-A497-6502963DCCF6}"/>
                </a:ext>
              </a:extLst>
            </p:cNvPr>
            <p:cNvSpPr/>
            <p:nvPr/>
          </p:nvSpPr>
          <p:spPr>
            <a:xfrm>
              <a:off x="8400835" y="838226"/>
              <a:ext cx="1475934" cy="1475934"/>
            </a:xfrm>
            <a:prstGeom prst="ellipse">
              <a:avLst/>
            </a:prstGeom>
            <a:solidFill>
              <a:srgbClr val="DD1E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31374B-7912-1411-14C6-B499CE44B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11807" y="1079873"/>
              <a:ext cx="1493649" cy="871804"/>
            </a:xfrm>
            <a:prstGeom prst="rect">
              <a:avLst/>
            </a:prstGeom>
          </p:spPr>
        </p:pic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1BFCAA57-D394-4D06-AF74-1B56B130FB46}"/>
              </a:ext>
            </a:extLst>
          </p:cNvPr>
          <p:cNvSpPr/>
          <p:nvPr/>
        </p:nvSpPr>
        <p:spPr>
          <a:xfrm>
            <a:off x="8168460" y="2875717"/>
            <a:ext cx="4032136" cy="350824"/>
          </a:xfrm>
          <a:prstGeom prst="ellipse">
            <a:avLst/>
          </a:prstGeom>
          <a:solidFill>
            <a:srgbClr val="29343B">
              <a:alpha val="80000"/>
            </a:srgb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F438FCE-B905-4A4A-8114-54A9A5D632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834" y="2049173"/>
            <a:ext cx="3159482" cy="1020207"/>
          </a:xfrm>
          <a:prstGeom prst="rect">
            <a:avLst/>
          </a:prstGeom>
          <a:effectLst>
            <a:outerShdw blurRad="127000" dist="190500" dir="20460000" algn="t" rotWithShape="0">
              <a:prstClr val="black">
                <a:alpha val="37000"/>
              </a:prstClr>
            </a:outerShdw>
          </a:effectLst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0FB17219-BD54-486A-A5F5-EED1E97A08EF}"/>
              </a:ext>
            </a:extLst>
          </p:cNvPr>
          <p:cNvSpPr/>
          <p:nvPr/>
        </p:nvSpPr>
        <p:spPr>
          <a:xfrm>
            <a:off x="9038027" y="5638681"/>
            <a:ext cx="2754004" cy="435812"/>
          </a:xfrm>
          <a:prstGeom prst="ellipse">
            <a:avLst/>
          </a:prstGeom>
          <a:solidFill>
            <a:srgbClr val="29343B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DD747B7-4100-432C-9C99-3A133F00E171}"/>
              </a:ext>
            </a:extLst>
          </p:cNvPr>
          <p:cNvSpPr/>
          <p:nvPr/>
        </p:nvSpPr>
        <p:spPr>
          <a:xfrm>
            <a:off x="6402854" y="5677479"/>
            <a:ext cx="2503640" cy="580065"/>
          </a:xfrm>
          <a:prstGeom prst="ellipse">
            <a:avLst/>
          </a:prstGeom>
          <a:solidFill>
            <a:srgbClr val="29343B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7619045-FEA6-4521-9763-8B55775EFB7A}"/>
              </a:ext>
            </a:extLst>
          </p:cNvPr>
          <p:cNvSpPr/>
          <p:nvPr/>
        </p:nvSpPr>
        <p:spPr>
          <a:xfrm>
            <a:off x="3848064" y="5656565"/>
            <a:ext cx="2276036" cy="479393"/>
          </a:xfrm>
          <a:prstGeom prst="ellipse">
            <a:avLst/>
          </a:prstGeom>
          <a:solidFill>
            <a:srgbClr val="29343B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A6A88F-9650-0500-187E-2A1E97ECBA2D}"/>
              </a:ext>
            </a:extLst>
          </p:cNvPr>
          <p:cNvGrpSpPr/>
          <p:nvPr/>
        </p:nvGrpSpPr>
        <p:grpSpPr>
          <a:xfrm>
            <a:off x="530686" y="3573682"/>
            <a:ext cx="1763805" cy="1767872"/>
            <a:chOff x="530686" y="3573682"/>
            <a:chExt cx="1763805" cy="1767872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538E494-FCA5-4C71-B4A2-94DC61861FDC}"/>
                </a:ext>
              </a:extLst>
            </p:cNvPr>
            <p:cNvSpPr/>
            <p:nvPr/>
          </p:nvSpPr>
          <p:spPr>
            <a:xfrm>
              <a:off x="530686" y="3573682"/>
              <a:ext cx="1749530" cy="1767872"/>
            </a:xfrm>
            <a:prstGeom prst="ellipse">
              <a:avLst/>
            </a:prstGeom>
            <a:solidFill>
              <a:srgbClr val="DD1E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3226A17-54CE-C821-FED8-4424CD5A6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4787" y="3772091"/>
              <a:ext cx="1749704" cy="1060796"/>
            </a:xfrm>
            <a:prstGeom prst="rect">
              <a:avLst/>
            </a:prstGeom>
          </p:spPr>
        </p:pic>
      </p:grpSp>
      <p:sp>
        <p:nvSpPr>
          <p:cNvPr id="67" name="Oval 66">
            <a:extLst>
              <a:ext uri="{FF2B5EF4-FFF2-40B4-BE49-F238E27FC236}">
                <a16:creationId xmlns:a16="http://schemas.microsoft.com/office/drawing/2014/main" id="{3EB8E991-4866-4CA0-92F3-B2C895FF2E51}"/>
              </a:ext>
            </a:extLst>
          </p:cNvPr>
          <p:cNvSpPr/>
          <p:nvPr/>
        </p:nvSpPr>
        <p:spPr>
          <a:xfrm>
            <a:off x="732097" y="5680095"/>
            <a:ext cx="2503640" cy="527332"/>
          </a:xfrm>
          <a:prstGeom prst="ellipse">
            <a:avLst/>
          </a:prstGeom>
          <a:solidFill>
            <a:srgbClr val="29343B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65D9586-457F-6283-E076-D7B0D4DED2E3}"/>
              </a:ext>
            </a:extLst>
          </p:cNvPr>
          <p:cNvGrpSpPr/>
          <p:nvPr/>
        </p:nvGrpSpPr>
        <p:grpSpPr>
          <a:xfrm>
            <a:off x="3919673" y="3726871"/>
            <a:ext cx="1487567" cy="1475934"/>
            <a:chOff x="3919673" y="3726871"/>
            <a:chExt cx="1487567" cy="1475934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FFBCD7CF-3912-4753-9AAE-DF1A3F01F766}"/>
                </a:ext>
              </a:extLst>
            </p:cNvPr>
            <p:cNvSpPr/>
            <p:nvPr/>
          </p:nvSpPr>
          <p:spPr>
            <a:xfrm>
              <a:off x="3919673" y="3726871"/>
              <a:ext cx="1475934" cy="1475934"/>
            </a:xfrm>
            <a:prstGeom prst="ellipse">
              <a:avLst/>
            </a:prstGeom>
            <a:solidFill>
              <a:srgbClr val="DD1E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4363913-A79A-1483-37D5-4A07FE63A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68459" y="3901075"/>
              <a:ext cx="1438781" cy="68890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D25F5E-A0CA-B9A2-FABE-3B48C48AB2A0}"/>
              </a:ext>
            </a:extLst>
          </p:cNvPr>
          <p:cNvGrpSpPr/>
          <p:nvPr/>
        </p:nvGrpSpPr>
        <p:grpSpPr>
          <a:xfrm>
            <a:off x="7183705" y="3655134"/>
            <a:ext cx="1476876" cy="1475934"/>
            <a:chOff x="7183705" y="3655134"/>
            <a:chExt cx="1476876" cy="1475934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DA7553D9-35A7-4FA6-9317-9D6CBFC1160D}"/>
                </a:ext>
              </a:extLst>
            </p:cNvPr>
            <p:cNvSpPr/>
            <p:nvPr/>
          </p:nvSpPr>
          <p:spPr>
            <a:xfrm>
              <a:off x="7183705" y="3655134"/>
              <a:ext cx="1475934" cy="1475934"/>
            </a:xfrm>
            <a:prstGeom prst="ellipse">
              <a:avLst/>
            </a:prstGeom>
            <a:solidFill>
              <a:srgbClr val="DD1E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5CDA1B7-197C-BF85-E9BA-8819E7CE6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85221" y="3883758"/>
              <a:ext cx="1475360" cy="8718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4334E14-6F12-BAAC-4E9F-F37C5045A86E}"/>
              </a:ext>
            </a:extLst>
          </p:cNvPr>
          <p:cNvGrpSpPr/>
          <p:nvPr/>
        </p:nvGrpSpPr>
        <p:grpSpPr>
          <a:xfrm>
            <a:off x="9871297" y="3555770"/>
            <a:ext cx="1761897" cy="1683451"/>
            <a:chOff x="9871297" y="3555770"/>
            <a:chExt cx="1761897" cy="1683451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CCF68B25-2812-4278-9E99-293DE16EB935}"/>
                </a:ext>
              </a:extLst>
            </p:cNvPr>
            <p:cNvSpPr/>
            <p:nvPr/>
          </p:nvSpPr>
          <p:spPr>
            <a:xfrm>
              <a:off x="9905456" y="3555770"/>
              <a:ext cx="1665985" cy="1683451"/>
            </a:xfrm>
            <a:prstGeom prst="ellipse">
              <a:avLst/>
            </a:prstGeom>
            <a:solidFill>
              <a:srgbClr val="DD1E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9351FF9-0174-34EB-FB11-0D2F9EF7F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871297" y="3781259"/>
              <a:ext cx="1761897" cy="688908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75B1BFC-5EA5-48C6-A94A-DF42ECE72D3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392" y="4643205"/>
            <a:ext cx="1577468" cy="1336251"/>
          </a:xfrm>
          <a:prstGeom prst="rect">
            <a:avLst/>
          </a:prstGeom>
          <a:effectLst>
            <a:outerShdw blurRad="127000" dist="190500" dir="20460000" algn="t" rotWithShape="0">
              <a:prstClr val="black">
                <a:alpha val="37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593904D-4C6D-4B48-B85D-BE595EB6D46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992" y="4638237"/>
            <a:ext cx="2128465" cy="1685132"/>
          </a:xfrm>
          <a:prstGeom prst="rect">
            <a:avLst/>
          </a:prstGeom>
          <a:effectLst>
            <a:outerShdw blurRad="127000" dist="190500" dir="20460000" algn="t" rotWithShape="0">
              <a:prstClr val="black">
                <a:alpha val="37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5073764-A506-4F0F-8313-A34F7E21513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5487" y="4327590"/>
            <a:ext cx="1644325" cy="1576492"/>
          </a:xfrm>
          <a:prstGeom prst="rect">
            <a:avLst/>
          </a:prstGeom>
          <a:effectLst>
            <a:outerShdw blurRad="127000" dist="190500" dir="20460000" algn="t" rotWithShape="0">
              <a:prstClr val="black">
                <a:alpha val="37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AD5958-3A6F-02D9-CA4C-DE7E5A3BD2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3164" y="3103067"/>
            <a:ext cx="1158340" cy="3292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383FE4-8594-858C-92C1-4044F15C580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58833" y="3103067"/>
            <a:ext cx="1243692" cy="3231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BE8948-1B24-878A-2BAF-5640FF9AC9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20299" y="3099162"/>
            <a:ext cx="932769" cy="3231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6D4940-5132-1300-F674-8B46A8547FA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19170" y="3094434"/>
            <a:ext cx="719390" cy="3292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7BCF7A-1690-5C25-C98C-E6D626B4F24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27446" y="6103044"/>
            <a:ext cx="1786283" cy="3292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B9E8ED-BC18-40BD-1BBA-3995658BF92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949592" y="5994116"/>
            <a:ext cx="1767993" cy="50601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C10F670-8720-E704-8731-2EC63705549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92742" y="6101188"/>
            <a:ext cx="1079086" cy="32921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E2224C3-656B-0C42-E3CC-3BC4F51FB96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06099" y="6101187"/>
            <a:ext cx="792549" cy="32921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6D4009-2B1B-DA04-60D5-864BB5F5B1BD}"/>
              </a:ext>
            </a:extLst>
          </p:cNvPr>
          <p:cNvGrpSpPr/>
          <p:nvPr/>
        </p:nvGrpSpPr>
        <p:grpSpPr>
          <a:xfrm>
            <a:off x="415267" y="1236420"/>
            <a:ext cx="2011854" cy="1475934"/>
            <a:chOff x="415267" y="1236420"/>
            <a:chExt cx="2011854" cy="1475934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25B76F2-FDDE-4283-8408-11BCBCB8F606}"/>
                </a:ext>
              </a:extLst>
            </p:cNvPr>
            <p:cNvSpPr/>
            <p:nvPr/>
          </p:nvSpPr>
          <p:spPr>
            <a:xfrm>
              <a:off x="683227" y="1236420"/>
              <a:ext cx="1475934" cy="1475934"/>
            </a:xfrm>
            <a:prstGeom prst="ellipse">
              <a:avLst/>
            </a:prstGeom>
            <a:solidFill>
              <a:srgbClr val="DD1E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8F090E-AE10-4784-3CCA-556BDB53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15267" y="1573243"/>
              <a:ext cx="2011854" cy="69500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0E6C2FC-E60D-4331-A66F-94778EC06077}"/>
              </a:ext>
            </a:extLst>
          </p:cNvPr>
          <p:cNvGrpSpPr/>
          <p:nvPr/>
        </p:nvGrpSpPr>
        <p:grpSpPr>
          <a:xfrm>
            <a:off x="757865" y="2295097"/>
            <a:ext cx="1895965" cy="786905"/>
            <a:chOff x="-3461951" y="3018700"/>
            <a:chExt cx="3177970" cy="1318991"/>
          </a:xfrm>
          <a:effectLst>
            <a:outerShdw blurRad="127000" dist="190500" dir="20460000" algn="t" rotWithShape="0">
              <a:prstClr val="black">
                <a:alpha val="37000"/>
              </a:prstClr>
            </a:outerShdw>
          </a:effectLst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5A0823D-58C0-4D6D-943C-5C3B7CEC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461951" y="3018700"/>
              <a:ext cx="3177970" cy="1162810"/>
            </a:xfrm>
            <a:prstGeom prst="rect">
              <a:avLst/>
            </a:prstGeom>
            <a:effectLst/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F68F5B7-6BD8-47C4-A6E5-AF0F86C3C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92591" y="3830600"/>
              <a:ext cx="507091" cy="50709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3086693-DA13-493B-88AE-4F80C4511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12915" y="3830600"/>
              <a:ext cx="507091" cy="50709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8BD66C-D9AB-41E2-AB7A-A699C60A4319}"/>
              </a:ext>
            </a:extLst>
          </p:cNvPr>
          <p:cNvGrpSpPr/>
          <p:nvPr/>
        </p:nvGrpSpPr>
        <p:grpSpPr>
          <a:xfrm>
            <a:off x="3284676" y="2196062"/>
            <a:ext cx="2094725" cy="912910"/>
            <a:chOff x="-7204794" y="2829717"/>
            <a:chExt cx="3511123" cy="1530197"/>
          </a:xfrm>
          <a:effectLst>
            <a:outerShdw blurRad="127000" dist="190500" dir="20460000" algn="t" rotWithShape="0">
              <a:prstClr val="black">
                <a:alpha val="37000"/>
              </a:prstClr>
            </a:outerShdw>
          </a:effectLst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FC5D0BA-F36F-48B1-9977-F3BB09A38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204794" y="2829717"/>
              <a:ext cx="3511123" cy="1285569"/>
            </a:xfrm>
            <a:prstGeom prst="rect">
              <a:avLst/>
            </a:prstGeom>
            <a:effectLst/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6D2386D-EE6A-4405-BCEE-E9118627F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746144" y="3723911"/>
              <a:ext cx="636002" cy="63600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C6111D-5FB2-43E3-BA04-EDBBC5C41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608547" y="3739745"/>
              <a:ext cx="604332" cy="60433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6D403D-CF66-43A0-AFDD-6AEB0B05ACDC}"/>
              </a:ext>
            </a:extLst>
          </p:cNvPr>
          <p:cNvGrpSpPr/>
          <p:nvPr/>
        </p:nvGrpSpPr>
        <p:grpSpPr>
          <a:xfrm>
            <a:off x="5895309" y="2224165"/>
            <a:ext cx="1811020" cy="876563"/>
            <a:chOff x="-10305345" y="3018700"/>
            <a:chExt cx="2698826" cy="1306276"/>
          </a:xfrm>
          <a:effectLst>
            <a:outerShdw blurRad="127000" dist="190500" dir="20460000" algn="t" rotWithShape="0">
              <a:prstClr val="black">
                <a:alpha val="37000"/>
              </a:prstClr>
            </a:outerShdw>
          </a:effectLst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1AAC326-3966-4907-B3FB-D5095CD38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305345" y="3018700"/>
              <a:ext cx="2698826" cy="1105593"/>
            </a:xfrm>
            <a:prstGeom prst="rect">
              <a:avLst/>
            </a:prstGeom>
            <a:effectLst/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6819E10-D40F-4990-AE8E-9FE3D875F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213143" y="3796995"/>
              <a:ext cx="527980" cy="52798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62CBA3D-770A-471B-9055-AB30329CA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406594" y="3810913"/>
              <a:ext cx="501687" cy="50168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83F7109C-AF55-43E1-BB94-960EAD4CAEE9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573" y="4810619"/>
            <a:ext cx="2128466" cy="1264293"/>
          </a:xfrm>
          <a:prstGeom prst="rect">
            <a:avLst/>
          </a:prstGeom>
          <a:effectLst>
            <a:outerShdw blurRad="127000" dist="190500" dir="20460000" algn="t" rotWithShape="0">
              <a:prstClr val="black">
                <a:alpha val="3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50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decel="10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mph" presetSubtype="0" decel="10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8" presetClass="emph" presetSubtype="0" decel="10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50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8" presetClass="emph" presetSubtype="0" decel="10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50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0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50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50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50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1" grpId="0" animBg="1"/>
      <p:bldP spid="2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6" grpId="0" animBg="1"/>
      <p:bldP spid="6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76AADB8B-D385-4815-A169-9E5601B69AD0}"/>
              </a:ext>
            </a:extLst>
          </p:cNvPr>
          <p:cNvGrpSpPr/>
          <p:nvPr/>
        </p:nvGrpSpPr>
        <p:grpSpPr>
          <a:xfrm>
            <a:off x="-798606" y="733459"/>
            <a:ext cx="13885628" cy="6620038"/>
            <a:chOff x="150324" y="675708"/>
            <a:chExt cx="12288416" cy="585856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3EE9009-6D31-40A1-B2E1-A4E64E341EC1}"/>
                </a:ext>
              </a:extLst>
            </p:cNvPr>
            <p:cNvGrpSpPr/>
            <p:nvPr/>
          </p:nvGrpSpPr>
          <p:grpSpPr>
            <a:xfrm>
              <a:off x="150324" y="675708"/>
              <a:ext cx="12288416" cy="5858560"/>
              <a:chOff x="150324" y="675708"/>
              <a:chExt cx="12288416" cy="585856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C74DDC4E-B1FD-4916-A878-A818FEC906F0}"/>
                  </a:ext>
                </a:extLst>
              </p:cNvPr>
              <p:cNvGrpSpPr/>
              <p:nvPr/>
            </p:nvGrpSpPr>
            <p:grpSpPr>
              <a:xfrm>
                <a:off x="150324" y="675708"/>
                <a:ext cx="12288416" cy="5858560"/>
                <a:chOff x="150324" y="675708"/>
                <a:chExt cx="12288416" cy="5858560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1289383C-61DB-45E4-B2B1-B7A16FD813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screen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0324" y="5285823"/>
                  <a:ext cx="12288416" cy="183972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FBED9042-D05C-4552-8453-82FE4B38F8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33379" y="675708"/>
                  <a:ext cx="11525242" cy="5858560"/>
                </a:xfrm>
                <a:prstGeom prst="rect">
                  <a:avLst/>
                </a:prstGeom>
              </p:spPr>
            </p:pic>
          </p:grp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193E110-68CC-4785-B24F-69E1A317DE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02207" y="2569290"/>
                <a:ext cx="478432" cy="513525"/>
              </a:xfrm>
              <a:prstGeom prst="rect">
                <a:avLst/>
              </a:prstGeom>
            </p:spPr>
          </p:pic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29297E9-1F48-434C-ABBD-DC58851FB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6966" y="2915202"/>
              <a:ext cx="588368" cy="52311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7536F9B-41FD-4EDD-AC15-A1A1D59D5C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9610" y="2429797"/>
            <a:ext cx="1812132" cy="1135889"/>
          </a:xfrm>
          <a:prstGeom prst="rect">
            <a:avLst/>
          </a:prstGeom>
        </p:spPr>
      </p:pic>
      <p:pic>
        <p:nvPicPr>
          <p:cNvPr id="426" name="Picture 425">
            <a:extLst>
              <a:ext uri="{FF2B5EF4-FFF2-40B4-BE49-F238E27FC236}">
                <a16:creationId xmlns:a16="http://schemas.microsoft.com/office/drawing/2014/main" id="{88A6116A-8CC0-4262-95CA-7D47B112A9F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676" y="3764965"/>
            <a:ext cx="1125192" cy="705297"/>
          </a:xfrm>
          <a:prstGeom prst="rect">
            <a:avLst/>
          </a:prstGeom>
        </p:spPr>
      </p:pic>
      <p:pic>
        <p:nvPicPr>
          <p:cNvPr id="427" name="Picture 426">
            <a:extLst>
              <a:ext uri="{FF2B5EF4-FFF2-40B4-BE49-F238E27FC236}">
                <a16:creationId xmlns:a16="http://schemas.microsoft.com/office/drawing/2014/main" id="{60D96EF1-E8DE-4A17-B417-A764286C5E1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164" y="1820633"/>
            <a:ext cx="1315294" cy="824459"/>
          </a:xfrm>
          <a:prstGeom prst="rect">
            <a:avLst/>
          </a:prstGeom>
        </p:spPr>
      </p:pic>
      <p:pic>
        <p:nvPicPr>
          <p:cNvPr id="439" name="Picture 438">
            <a:extLst>
              <a:ext uri="{FF2B5EF4-FFF2-40B4-BE49-F238E27FC236}">
                <a16:creationId xmlns:a16="http://schemas.microsoft.com/office/drawing/2014/main" id="{A393DABC-36AE-4FDF-BC97-579258AC295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5653" y="1991590"/>
            <a:ext cx="1682368" cy="10545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BE4433-5AE7-4FB1-B573-D862DFE7FF8A}"/>
              </a:ext>
            </a:extLst>
          </p:cNvPr>
          <p:cNvSpPr/>
          <p:nvPr/>
        </p:nvSpPr>
        <p:spPr>
          <a:xfrm>
            <a:off x="0" y="6804520"/>
            <a:ext cx="12192000" cy="54925"/>
          </a:xfrm>
          <a:prstGeom prst="rect">
            <a:avLst/>
          </a:prstGeom>
          <a:solidFill>
            <a:srgbClr val="0E46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1" name="Google Shape;199;p4">
            <a:extLst>
              <a:ext uri="{FF2B5EF4-FFF2-40B4-BE49-F238E27FC236}">
                <a16:creationId xmlns:a16="http://schemas.microsoft.com/office/drawing/2014/main" id="{74588D62-AE45-43FB-9360-0D31AD188B8B}"/>
              </a:ext>
            </a:extLst>
          </p:cNvPr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1240" y="175630"/>
            <a:ext cx="3230759" cy="6407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89D71E9-CF9C-D964-4092-03EC11F773F0}"/>
              </a:ext>
            </a:extLst>
          </p:cNvPr>
          <p:cNvGrpSpPr/>
          <p:nvPr/>
        </p:nvGrpSpPr>
        <p:grpSpPr>
          <a:xfrm>
            <a:off x="8575429" y="1065586"/>
            <a:ext cx="2487384" cy="560881"/>
            <a:chOff x="8575429" y="1065586"/>
            <a:chExt cx="2487384" cy="560881"/>
          </a:xfrm>
        </p:grpSpPr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3DFD0E0-09C2-4B91-A295-567A6BA66E2F}"/>
                </a:ext>
              </a:extLst>
            </p:cNvPr>
            <p:cNvCxnSpPr>
              <a:cxnSpLocks/>
            </p:cNvCxnSpPr>
            <p:nvPr/>
          </p:nvCxnSpPr>
          <p:spPr>
            <a:xfrm>
              <a:off x="9024861" y="1536150"/>
              <a:ext cx="159241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2A94D7">
                      <a:alpha val="0"/>
                    </a:srgbClr>
                  </a:gs>
                  <a:gs pos="50000">
                    <a:srgbClr val="2A94D7"/>
                  </a:gs>
                  <a:gs pos="100000">
                    <a:srgbClr val="2A94D7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EF6F17-CD4D-999F-84ED-776BC574F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75429" y="1065586"/>
              <a:ext cx="2487384" cy="56088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B07ECF-0FEB-A223-C797-E23278639749}"/>
              </a:ext>
            </a:extLst>
          </p:cNvPr>
          <p:cNvGrpSpPr/>
          <p:nvPr/>
        </p:nvGrpSpPr>
        <p:grpSpPr>
          <a:xfrm>
            <a:off x="1503580" y="1065586"/>
            <a:ext cx="1686724" cy="560881"/>
            <a:chOff x="1503580" y="1065586"/>
            <a:chExt cx="1686724" cy="560881"/>
          </a:xfrm>
        </p:grpSpPr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3F6F3542-B7BA-4F80-8BC7-527D109A55E0}"/>
                </a:ext>
              </a:extLst>
            </p:cNvPr>
            <p:cNvCxnSpPr>
              <a:cxnSpLocks/>
            </p:cNvCxnSpPr>
            <p:nvPr/>
          </p:nvCxnSpPr>
          <p:spPr>
            <a:xfrm>
              <a:off x="1503580" y="1536150"/>
              <a:ext cx="159241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2A94D7">
                      <a:alpha val="0"/>
                    </a:srgbClr>
                  </a:gs>
                  <a:gs pos="50000">
                    <a:srgbClr val="2A94D7"/>
                  </a:gs>
                  <a:gs pos="100000">
                    <a:srgbClr val="2A94D7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1D5051-083B-1D66-12A6-C615C6217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4724" y="1065586"/>
              <a:ext cx="1615580" cy="56088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F5B201-8E89-ECFC-04CB-413AD0CA85A9}"/>
              </a:ext>
            </a:extLst>
          </p:cNvPr>
          <p:cNvGrpSpPr/>
          <p:nvPr/>
        </p:nvGrpSpPr>
        <p:grpSpPr>
          <a:xfrm>
            <a:off x="4852308" y="1065586"/>
            <a:ext cx="2487384" cy="560881"/>
            <a:chOff x="4852308" y="1065586"/>
            <a:chExt cx="2487384" cy="56088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7F08FEE-7B6A-453C-B6F6-3C297F0CF19B}"/>
                </a:ext>
              </a:extLst>
            </p:cNvPr>
            <p:cNvCxnSpPr>
              <a:cxnSpLocks/>
            </p:cNvCxnSpPr>
            <p:nvPr/>
          </p:nvCxnSpPr>
          <p:spPr>
            <a:xfrm>
              <a:off x="4967038" y="1536150"/>
              <a:ext cx="2331456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2A94D7">
                      <a:alpha val="0"/>
                    </a:srgbClr>
                  </a:gs>
                  <a:gs pos="50000">
                    <a:srgbClr val="2A94D7"/>
                  </a:gs>
                  <a:gs pos="100000">
                    <a:srgbClr val="2A94D7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B04EE0-F1CD-9AB8-250A-55B5A7F37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2308" y="1065586"/>
              <a:ext cx="2487384" cy="560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326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0.01979 -1.85185E-6 " pathEditMode="relative" rAng="0" ptsTypes="AA">
                                      <p:cBhvr>
                                        <p:cTn id="21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-1.85185E-6 L -0.03945 -1.85185E-6 " pathEditMode="relative" rAng="0" ptsTypes="AA">
                                      <p:cBhvr>
                                        <p:cTn id="23" dur="2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95833E-6 3.7037E-7 L 0.02136 -0.00046 " pathEditMode="relative" rAng="0" ptsTypes="AA">
                                      <p:cBhvr>
                                        <p:cTn id="25" dur="2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7 -2.96296E-6 L -0.03438 -2.96296E-6 " pathEditMode="relative" rAng="0" ptsTypes="AA">
                                      <p:cBhvr>
                                        <p:cTn id="27" dur="2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F3D60C6-6040-A1DA-C300-F9C5771A60EB}"/>
              </a:ext>
            </a:extLst>
          </p:cNvPr>
          <p:cNvGrpSpPr/>
          <p:nvPr/>
        </p:nvGrpSpPr>
        <p:grpSpPr>
          <a:xfrm>
            <a:off x="1726154" y="1326512"/>
            <a:ext cx="3188548" cy="3420355"/>
            <a:chOff x="1726154" y="1326512"/>
            <a:chExt cx="3188548" cy="3420355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FAFE240-28B1-7488-E5E3-DAEAF4375F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41735" y="3944837"/>
              <a:ext cx="233269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2CD7059-768B-8EB0-1D7E-82E86570DF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41735" y="4306262"/>
              <a:ext cx="233269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16F7C4EE-2197-A4F1-70F2-1435B44FE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7843" y="3566949"/>
              <a:ext cx="2706859" cy="432854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6EACE96B-1EF4-C72B-5644-2A11BA889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7843" y="3940481"/>
              <a:ext cx="2267909" cy="432854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3C091FB8-4C76-5D7C-B42E-575CE04D8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7843" y="4314013"/>
              <a:ext cx="2145978" cy="43285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41B9BF8-5817-049E-E147-BB1F83F8B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26154" y="1326512"/>
              <a:ext cx="3005588" cy="212159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40584A-53A7-817D-1157-E63AA6D82B4D}"/>
              </a:ext>
            </a:extLst>
          </p:cNvPr>
          <p:cNvGrpSpPr/>
          <p:nvPr/>
        </p:nvGrpSpPr>
        <p:grpSpPr>
          <a:xfrm>
            <a:off x="8072495" y="1326512"/>
            <a:ext cx="3121630" cy="3543947"/>
            <a:chOff x="8072495" y="1326512"/>
            <a:chExt cx="3121630" cy="3543947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C1F939E-4170-1606-78BC-05B8F358EE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2495" y="3870276"/>
              <a:ext cx="233269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DE4D3090-E733-9D4F-BDA7-BA1ED9964B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2495" y="4225605"/>
              <a:ext cx="233269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EB3A0F6F-99B3-3F9B-FE0C-E7178B2BC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91717" y="3517514"/>
              <a:ext cx="1755800" cy="432854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0D305BE2-8C7E-18E3-2400-823F2F9DD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86560" y="3857088"/>
              <a:ext cx="1694835" cy="432854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8937AD7-E3DF-682C-AC85-0E16B2C1E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10083" y="4193744"/>
              <a:ext cx="2005758" cy="67671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C86AF85-F377-EA2C-D662-7B957CA47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15378" y="1326512"/>
              <a:ext cx="3078747" cy="212159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6B8D737-B0D8-9A1A-0E2A-5777F47117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080" y="-40441"/>
            <a:ext cx="6096528" cy="1579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B81281-D5CF-1505-4619-BF932F3B1BE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7091" y="588700"/>
            <a:ext cx="4572742" cy="43241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D4D7EB-32A0-2631-5DDF-7C50B2467B9D}"/>
              </a:ext>
            </a:extLst>
          </p:cNvPr>
          <p:cNvSpPr/>
          <p:nvPr/>
        </p:nvSpPr>
        <p:spPr>
          <a:xfrm>
            <a:off x="0" y="4891783"/>
            <a:ext cx="12192000" cy="1966217"/>
          </a:xfrm>
          <a:prstGeom prst="rect">
            <a:avLst/>
          </a:prstGeom>
          <a:solidFill>
            <a:srgbClr val="F7C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2" name="Graphic 2">
            <a:extLst>
              <a:ext uri="{FF2B5EF4-FFF2-40B4-BE49-F238E27FC236}">
                <a16:creationId xmlns:a16="http://schemas.microsoft.com/office/drawing/2014/main" id="{D291932D-03F6-9567-DB0D-3A737EBC9203}"/>
              </a:ext>
            </a:extLst>
          </p:cNvPr>
          <p:cNvSpPr/>
          <p:nvPr/>
        </p:nvSpPr>
        <p:spPr>
          <a:xfrm>
            <a:off x="2935093" y="5567611"/>
            <a:ext cx="494502" cy="929904"/>
          </a:xfrm>
          <a:custGeom>
            <a:avLst/>
            <a:gdLst>
              <a:gd name="connsiteX0" fmla="*/ 1022393 w 3647301"/>
              <a:gd name="connsiteY0" fmla="*/ 1614360 h 6858701"/>
              <a:gd name="connsiteX1" fmla="*/ 997980 w 3647301"/>
              <a:gd name="connsiteY1" fmla="*/ 1431175 h 6858701"/>
              <a:gd name="connsiteX2" fmla="*/ 1141546 w 3647301"/>
              <a:gd name="connsiteY2" fmla="*/ 1345154 h 6858701"/>
              <a:gd name="connsiteX3" fmla="*/ 1022419 w 3647301"/>
              <a:gd name="connsiteY3" fmla="*/ 1614333 h 6858701"/>
              <a:gd name="connsiteX4" fmla="*/ 1022419 w 3647301"/>
              <a:gd name="connsiteY4" fmla="*/ 1614333 h 6858701"/>
              <a:gd name="connsiteX5" fmla="*/ 1773839 w 3647301"/>
              <a:gd name="connsiteY5" fmla="*/ 5817684 h 6858701"/>
              <a:gd name="connsiteX6" fmla="*/ 1768456 w 3647301"/>
              <a:gd name="connsiteY6" fmla="*/ 5778523 h 6858701"/>
              <a:gd name="connsiteX7" fmla="*/ 1750369 w 3647301"/>
              <a:gd name="connsiteY7" fmla="*/ 5745983 h 6858701"/>
              <a:gd name="connsiteX8" fmla="*/ 1736077 w 3647301"/>
              <a:gd name="connsiteY8" fmla="*/ 5476453 h 6858701"/>
              <a:gd name="connsiteX9" fmla="*/ 1795640 w 3647301"/>
              <a:gd name="connsiteY9" fmla="*/ 5070948 h 6858701"/>
              <a:gd name="connsiteX10" fmla="*/ 1827319 w 3647301"/>
              <a:gd name="connsiteY10" fmla="*/ 4684526 h 6858701"/>
              <a:gd name="connsiteX11" fmla="*/ 1803553 w 3647301"/>
              <a:gd name="connsiteY11" fmla="*/ 4117180 h 6858701"/>
              <a:gd name="connsiteX12" fmla="*/ 1787404 w 3647301"/>
              <a:gd name="connsiteY12" fmla="*/ 3574650 h 6858701"/>
              <a:gd name="connsiteX13" fmla="*/ 1750692 w 3647301"/>
              <a:gd name="connsiteY13" fmla="*/ 3487660 h 6858701"/>
              <a:gd name="connsiteX14" fmla="*/ 1746816 w 3647301"/>
              <a:gd name="connsiteY14" fmla="*/ 3178835 h 6858701"/>
              <a:gd name="connsiteX15" fmla="*/ 1835044 w 3647301"/>
              <a:gd name="connsiteY15" fmla="*/ 3105894 h 6858701"/>
              <a:gd name="connsiteX16" fmla="*/ 2302077 w 3647301"/>
              <a:gd name="connsiteY16" fmla="*/ 2585542 h 6858701"/>
              <a:gd name="connsiteX17" fmla="*/ 2383603 w 3647301"/>
              <a:gd name="connsiteY17" fmla="*/ 2480142 h 6858701"/>
              <a:gd name="connsiteX18" fmla="*/ 2399106 w 3647301"/>
              <a:gd name="connsiteY18" fmla="*/ 2498929 h 6858701"/>
              <a:gd name="connsiteX19" fmla="*/ 2438160 w 3647301"/>
              <a:gd name="connsiteY19" fmla="*/ 2597439 h 6858701"/>
              <a:gd name="connsiteX20" fmla="*/ 2694582 w 3647301"/>
              <a:gd name="connsiteY20" fmla="*/ 2834616 h 6858701"/>
              <a:gd name="connsiteX21" fmla="*/ 2955632 w 3647301"/>
              <a:gd name="connsiteY21" fmla="*/ 3066087 h 6858701"/>
              <a:gd name="connsiteX22" fmla="*/ 3071691 w 3647301"/>
              <a:gd name="connsiteY22" fmla="*/ 3115557 h 6858701"/>
              <a:gd name="connsiteX23" fmla="*/ 3258456 w 3647301"/>
              <a:gd name="connsiteY23" fmla="*/ 3257696 h 6858701"/>
              <a:gd name="connsiteX24" fmla="*/ 3355324 w 3647301"/>
              <a:gd name="connsiteY24" fmla="*/ 3490405 h 6858701"/>
              <a:gd name="connsiteX25" fmla="*/ 3415802 w 3647301"/>
              <a:gd name="connsiteY25" fmla="*/ 3567894 h 6858701"/>
              <a:gd name="connsiteX26" fmla="*/ 3396881 w 3647301"/>
              <a:gd name="connsiteY26" fmla="*/ 5355227 h 6858701"/>
              <a:gd name="connsiteX27" fmla="*/ 3372226 w 3647301"/>
              <a:gd name="connsiteY27" fmla="*/ 6635342 h 6858701"/>
              <a:gd name="connsiteX28" fmla="*/ 3425976 w 3647301"/>
              <a:gd name="connsiteY28" fmla="*/ 6642367 h 6858701"/>
              <a:gd name="connsiteX29" fmla="*/ 3479914 w 3647301"/>
              <a:gd name="connsiteY29" fmla="*/ 3997623 h 6858701"/>
              <a:gd name="connsiteX30" fmla="*/ 3548602 w 3647301"/>
              <a:gd name="connsiteY30" fmla="*/ 3607325 h 6858701"/>
              <a:gd name="connsiteX31" fmla="*/ 3639737 w 3647301"/>
              <a:gd name="connsiteY31" fmla="*/ 3220446 h 6858701"/>
              <a:gd name="connsiteX32" fmla="*/ 3489227 w 3647301"/>
              <a:gd name="connsiteY32" fmla="*/ 3101884 h 6858701"/>
              <a:gd name="connsiteX33" fmla="*/ 3353951 w 3647301"/>
              <a:gd name="connsiteY33" fmla="*/ 2972879 h 6858701"/>
              <a:gd name="connsiteX34" fmla="*/ 3218514 w 3647301"/>
              <a:gd name="connsiteY34" fmla="*/ 2786841 h 6858701"/>
              <a:gd name="connsiteX35" fmla="*/ 3013500 w 3647301"/>
              <a:gd name="connsiteY35" fmla="*/ 2575126 h 6858701"/>
              <a:gd name="connsiteX36" fmla="*/ 2933643 w 3647301"/>
              <a:gd name="connsiteY36" fmla="*/ 2446229 h 6858701"/>
              <a:gd name="connsiteX37" fmla="*/ 2905462 w 3647301"/>
              <a:gd name="connsiteY37" fmla="*/ 2369278 h 6858701"/>
              <a:gd name="connsiteX38" fmla="*/ 2848564 w 3647301"/>
              <a:gd name="connsiteY38" fmla="*/ 2322930 h 6858701"/>
              <a:gd name="connsiteX39" fmla="*/ 2706828 w 3647301"/>
              <a:gd name="connsiteY39" fmla="*/ 1779054 h 6858701"/>
              <a:gd name="connsiteX40" fmla="*/ 2734389 w 3647301"/>
              <a:gd name="connsiteY40" fmla="*/ 1645313 h 6858701"/>
              <a:gd name="connsiteX41" fmla="*/ 2564850 w 3647301"/>
              <a:gd name="connsiteY41" fmla="*/ 1245971 h 6858701"/>
              <a:gd name="connsiteX42" fmla="*/ 2632327 w 3647301"/>
              <a:gd name="connsiteY42" fmla="*/ 1140867 h 6858701"/>
              <a:gd name="connsiteX43" fmla="*/ 2852305 w 3647301"/>
              <a:gd name="connsiteY43" fmla="*/ 1102459 h 6858701"/>
              <a:gd name="connsiteX44" fmla="*/ 2941583 w 3647301"/>
              <a:gd name="connsiteY44" fmla="*/ 1055358 h 6858701"/>
              <a:gd name="connsiteX45" fmla="*/ 3004080 w 3647301"/>
              <a:gd name="connsiteY45" fmla="*/ 999859 h 6858701"/>
              <a:gd name="connsiteX46" fmla="*/ 3098902 w 3647301"/>
              <a:gd name="connsiteY46" fmla="*/ 990842 h 6858701"/>
              <a:gd name="connsiteX47" fmla="*/ 3157524 w 3647301"/>
              <a:gd name="connsiteY47" fmla="*/ 753288 h 6858701"/>
              <a:gd name="connsiteX48" fmla="*/ 3376344 w 3647301"/>
              <a:gd name="connsiteY48" fmla="*/ 889372 h 6858701"/>
              <a:gd name="connsiteX49" fmla="*/ 3279827 w 3647301"/>
              <a:gd name="connsiteY49" fmla="*/ 662395 h 6858701"/>
              <a:gd name="connsiteX50" fmla="*/ 3309514 w 3647301"/>
              <a:gd name="connsiteY50" fmla="*/ 438111 h 6858701"/>
              <a:gd name="connsiteX51" fmla="*/ 2582345 w 3647301"/>
              <a:gd name="connsiteY51" fmla="*/ 128532 h 6858701"/>
              <a:gd name="connsiteX52" fmla="*/ 2471912 w 3647301"/>
              <a:gd name="connsiteY52" fmla="*/ 330531 h 6858701"/>
              <a:gd name="connsiteX53" fmla="*/ 2368585 w 3647301"/>
              <a:gd name="connsiteY53" fmla="*/ 553739 h 6858701"/>
              <a:gd name="connsiteX54" fmla="*/ 2296721 w 3647301"/>
              <a:gd name="connsiteY54" fmla="*/ 507606 h 6858701"/>
              <a:gd name="connsiteX55" fmla="*/ 2233928 w 3647301"/>
              <a:gd name="connsiteY55" fmla="*/ 574167 h 6858701"/>
              <a:gd name="connsiteX56" fmla="*/ 1829526 w 3647301"/>
              <a:gd name="connsiteY56" fmla="*/ 534037 h 6858701"/>
              <a:gd name="connsiteX57" fmla="*/ 1314450 w 3647301"/>
              <a:gd name="connsiteY57" fmla="*/ 686565 h 6858701"/>
              <a:gd name="connsiteX58" fmla="*/ 785835 w 3647301"/>
              <a:gd name="connsiteY58" fmla="*/ 844773 h 6858701"/>
              <a:gd name="connsiteX59" fmla="*/ 490628 w 3647301"/>
              <a:gd name="connsiteY59" fmla="*/ 998109 h 6858701"/>
              <a:gd name="connsiteX60" fmla="*/ 473160 w 3647301"/>
              <a:gd name="connsiteY60" fmla="*/ 1361411 h 6858701"/>
              <a:gd name="connsiteX61" fmla="*/ 564538 w 3647301"/>
              <a:gd name="connsiteY61" fmla="*/ 1718710 h 6858701"/>
              <a:gd name="connsiteX62" fmla="*/ 635513 w 3647301"/>
              <a:gd name="connsiteY62" fmla="*/ 1871966 h 6858701"/>
              <a:gd name="connsiteX63" fmla="*/ 745462 w 3647301"/>
              <a:gd name="connsiteY63" fmla="*/ 1993892 h 6858701"/>
              <a:gd name="connsiteX64" fmla="*/ 660948 w 3647301"/>
              <a:gd name="connsiteY64" fmla="*/ 2215700 h 6858701"/>
              <a:gd name="connsiteX65" fmla="*/ 588223 w 3647301"/>
              <a:gd name="connsiteY65" fmla="*/ 2487706 h 6858701"/>
              <a:gd name="connsiteX66" fmla="*/ 520747 w 3647301"/>
              <a:gd name="connsiteY66" fmla="*/ 3498345 h 6858701"/>
              <a:gd name="connsiteX67" fmla="*/ 603188 w 3647301"/>
              <a:gd name="connsiteY67" fmla="*/ 4313285 h 6858701"/>
              <a:gd name="connsiteX68" fmla="*/ 645526 w 3647301"/>
              <a:gd name="connsiteY68" fmla="*/ 4716879 h 6858701"/>
              <a:gd name="connsiteX69" fmla="*/ 643480 w 3647301"/>
              <a:gd name="connsiteY69" fmla="*/ 5069253 h 6858701"/>
              <a:gd name="connsiteX70" fmla="*/ 447510 w 3647301"/>
              <a:gd name="connsiteY70" fmla="*/ 5306161 h 6858701"/>
              <a:gd name="connsiteX71" fmla="*/ 345717 w 3647301"/>
              <a:gd name="connsiteY71" fmla="*/ 5654740 h 6858701"/>
              <a:gd name="connsiteX72" fmla="*/ 276922 w 3647301"/>
              <a:gd name="connsiteY72" fmla="*/ 5809879 h 6858701"/>
              <a:gd name="connsiteX73" fmla="*/ 234557 w 3647301"/>
              <a:gd name="connsiteY73" fmla="*/ 5994222 h 6858701"/>
              <a:gd name="connsiteX74" fmla="*/ 59985 w 3647301"/>
              <a:gd name="connsiteY74" fmla="*/ 6263643 h 6858701"/>
              <a:gd name="connsiteX75" fmla="*/ 38533 w 3647301"/>
              <a:gd name="connsiteY75" fmla="*/ 6597553 h 6858701"/>
              <a:gd name="connsiteX76" fmla="*/ 358125 w 3647301"/>
              <a:gd name="connsiteY76" fmla="*/ 6726316 h 6858701"/>
              <a:gd name="connsiteX77" fmla="*/ 1078188 w 3647301"/>
              <a:gd name="connsiteY77" fmla="*/ 6805635 h 6858701"/>
              <a:gd name="connsiteX78" fmla="*/ 872555 w 3647301"/>
              <a:gd name="connsiteY78" fmla="*/ 6541247 h 6858701"/>
              <a:gd name="connsiteX79" fmla="*/ 778541 w 3647301"/>
              <a:gd name="connsiteY79" fmla="*/ 6470379 h 6858701"/>
              <a:gd name="connsiteX80" fmla="*/ 823462 w 3647301"/>
              <a:gd name="connsiteY80" fmla="*/ 6436331 h 6858701"/>
              <a:gd name="connsiteX81" fmla="*/ 771704 w 3647301"/>
              <a:gd name="connsiteY81" fmla="*/ 6395366 h 6858701"/>
              <a:gd name="connsiteX82" fmla="*/ 1030952 w 3647301"/>
              <a:gd name="connsiteY82" fmla="*/ 6070580 h 6858701"/>
              <a:gd name="connsiteX83" fmla="*/ 1127120 w 3647301"/>
              <a:gd name="connsiteY83" fmla="*/ 5960846 h 6858701"/>
              <a:gd name="connsiteX84" fmla="*/ 1244793 w 3647301"/>
              <a:gd name="connsiteY84" fmla="*/ 6211131 h 6858701"/>
              <a:gd name="connsiteX85" fmla="*/ 1456131 w 3647301"/>
              <a:gd name="connsiteY85" fmla="*/ 6600837 h 6858701"/>
              <a:gd name="connsiteX86" fmla="*/ 1752603 w 3647301"/>
              <a:gd name="connsiteY86" fmla="*/ 6661611 h 6858701"/>
              <a:gd name="connsiteX87" fmla="*/ 2384922 w 3647301"/>
              <a:gd name="connsiteY87" fmla="*/ 6605332 h 6858701"/>
              <a:gd name="connsiteX88" fmla="*/ 2245824 w 3647301"/>
              <a:gd name="connsiteY88" fmla="*/ 6378867 h 6858701"/>
              <a:gd name="connsiteX89" fmla="*/ 1969055 w 3647301"/>
              <a:gd name="connsiteY89" fmla="*/ 6298013 h 6858701"/>
              <a:gd name="connsiteX90" fmla="*/ 1749184 w 3647301"/>
              <a:gd name="connsiteY90" fmla="*/ 5980118 h 6858701"/>
              <a:gd name="connsiteX91" fmla="*/ 1773839 w 3647301"/>
              <a:gd name="connsiteY91" fmla="*/ 5817657 h 6858701"/>
              <a:gd name="connsiteX92" fmla="*/ 1773839 w 3647301"/>
              <a:gd name="connsiteY92" fmla="*/ 5817657 h 685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647301" h="6858701">
                <a:moveTo>
                  <a:pt x="1022393" y="1614360"/>
                </a:moveTo>
                <a:cubicBezTo>
                  <a:pt x="979544" y="1575306"/>
                  <a:pt x="970554" y="1492300"/>
                  <a:pt x="997980" y="1431175"/>
                </a:cubicBezTo>
                <a:cubicBezTo>
                  <a:pt x="1011599" y="1400734"/>
                  <a:pt x="1111886" y="1359392"/>
                  <a:pt x="1141546" y="1345154"/>
                </a:cubicBezTo>
                <a:cubicBezTo>
                  <a:pt x="1129165" y="1405175"/>
                  <a:pt x="1058432" y="1577244"/>
                  <a:pt x="1022419" y="1614333"/>
                </a:cubicBezTo>
                <a:lnTo>
                  <a:pt x="1022419" y="1614333"/>
                </a:lnTo>
                <a:close/>
                <a:moveTo>
                  <a:pt x="1773839" y="5817684"/>
                </a:moveTo>
                <a:cubicBezTo>
                  <a:pt x="1773354" y="5813485"/>
                  <a:pt x="1768752" y="5779195"/>
                  <a:pt x="1768456" y="5778523"/>
                </a:cubicBezTo>
                <a:cubicBezTo>
                  <a:pt x="1759493" y="5753465"/>
                  <a:pt x="1760408" y="5759628"/>
                  <a:pt x="1750369" y="5745983"/>
                </a:cubicBezTo>
                <a:cubicBezTo>
                  <a:pt x="1760839" y="5623760"/>
                  <a:pt x="1705528" y="5741138"/>
                  <a:pt x="1736077" y="5476453"/>
                </a:cubicBezTo>
                <a:lnTo>
                  <a:pt x="1795640" y="5070948"/>
                </a:lnTo>
                <a:cubicBezTo>
                  <a:pt x="1890651" y="4821067"/>
                  <a:pt x="1780325" y="4834417"/>
                  <a:pt x="1827319" y="4684526"/>
                </a:cubicBezTo>
                <a:cubicBezTo>
                  <a:pt x="1883841" y="4504410"/>
                  <a:pt x="1808317" y="4300769"/>
                  <a:pt x="1803553" y="4117180"/>
                </a:cubicBezTo>
                <a:cubicBezTo>
                  <a:pt x="1798009" y="3903635"/>
                  <a:pt x="1814561" y="3776783"/>
                  <a:pt x="1787404" y="3574650"/>
                </a:cubicBezTo>
                <a:cubicBezTo>
                  <a:pt x="1795209" y="3507120"/>
                  <a:pt x="1787808" y="3516190"/>
                  <a:pt x="1750692" y="3487660"/>
                </a:cubicBezTo>
                <a:lnTo>
                  <a:pt x="1746816" y="3178835"/>
                </a:lnTo>
                <a:cubicBezTo>
                  <a:pt x="1784363" y="3149147"/>
                  <a:pt x="1797847" y="3144868"/>
                  <a:pt x="1835044" y="3105894"/>
                </a:cubicBezTo>
                <a:cubicBezTo>
                  <a:pt x="2078384" y="2851545"/>
                  <a:pt x="1892239" y="3218858"/>
                  <a:pt x="2302077" y="2585542"/>
                </a:cubicBezTo>
                <a:cubicBezTo>
                  <a:pt x="2330203" y="2541967"/>
                  <a:pt x="2344334" y="2509426"/>
                  <a:pt x="2383603" y="2480142"/>
                </a:cubicBezTo>
                <a:lnTo>
                  <a:pt x="2399106" y="2498929"/>
                </a:lnTo>
                <a:cubicBezTo>
                  <a:pt x="2428875" y="2545277"/>
                  <a:pt x="2421554" y="2545035"/>
                  <a:pt x="2438160" y="2597439"/>
                </a:cubicBezTo>
                <a:cubicBezTo>
                  <a:pt x="2478587" y="2724775"/>
                  <a:pt x="2551473" y="2751232"/>
                  <a:pt x="2694582" y="2834616"/>
                </a:cubicBezTo>
                <a:cubicBezTo>
                  <a:pt x="2830611" y="2913774"/>
                  <a:pt x="2851228" y="3037126"/>
                  <a:pt x="2955632" y="3066087"/>
                </a:cubicBezTo>
                <a:cubicBezTo>
                  <a:pt x="3038774" y="3089234"/>
                  <a:pt x="3009840" y="3085573"/>
                  <a:pt x="3071691" y="3115557"/>
                </a:cubicBezTo>
                <a:cubicBezTo>
                  <a:pt x="3183147" y="3169603"/>
                  <a:pt x="3198435" y="3121209"/>
                  <a:pt x="3258456" y="3257696"/>
                </a:cubicBezTo>
                <a:cubicBezTo>
                  <a:pt x="3285236" y="3318605"/>
                  <a:pt x="3325959" y="3456492"/>
                  <a:pt x="3355324" y="3490405"/>
                </a:cubicBezTo>
                <a:cubicBezTo>
                  <a:pt x="3404040" y="3546901"/>
                  <a:pt x="3408293" y="3548327"/>
                  <a:pt x="3415802" y="3567894"/>
                </a:cubicBezTo>
                <a:cubicBezTo>
                  <a:pt x="3462150" y="3688205"/>
                  <a:pt x="3402021" y="5110944"/>
                  <a:pt x="3396881" y="5355227"/>
                </a:cubicBezTo>
                <a:cubicBezTo>
                  <a:pt x="3390905" y="5577977"/>
                  <a:pt x="3382589" y="6470729"/>
                  <a:pt x="3372226" y="6635342"/>
                </a:cubicBezTo>
                <a:cubicBezTo>
                  <a:pt x="3397634" y="6640349"/>
                  <a:pt x="3414752" y="6643525"/>
                  <a:pt x="3425976" y="6642367"/>
                </a:cubicBezTo>
                <a:cubicBezTo>
                  <a:pt x="3443067" y="6359380"/>
                  <a:pt x="3480129" y="4080037"/>
                  <a:pt x="3479914" y="3997623"/>
                </a:cubicBezTo>
                <a:cubicBezTo>
                  <a:pt x="3479322" y="3760311"/>
                  <a:pt x="3462769" y="3715847"/>
                  <a:pt x="3548602" y="3607325"/>
                </a:cubicBezTo>
                <a:cubicBezTo>
                  <a:pt x="3625445" y="3510080"/>
                  <a:pt x="3664903" y="3385248"/>
                  <a:pt x="3639737" y="3220446"/>
                </a:cubicBezTo>
                <a:cubicBezTo>
                  <a:pt x="3590778" y="3171594"/>
                  <a:pt x="3546852" y="3144598"/>
                  <a:pt x="3489227" y="3101884"/>
                </a:cubicBezTo>
                <a:cubicBezTo>
                  <a:pt x="3424522" y="3053975"/>
                  <a:pt x="3414160" y="3011099"/>
                  <a:pt x="3353951" y="2972879"/>
                </a:cubicBezTo>
                <a:cubicBezTo>
                  <a:pt x="3342539" y="2835100"/>
                  <a:pt x="3365390" y="2811630"/>
                  <a:pt x="3218514" y="2786841"/>
                </a:cubicBezTo>
                <a:cubicBezTo>
                  <a:pt x="3194344" y="2780624"/>
                  <a:pt x="3018802" y="2584143"/>
                  <a:pt x="3013500" y="2575126"/>
                </a:cubicBezTo>
                <a:cubicBezTo>
                  <a:pt x="2983651" y="2524633"/>
                  <a:pt x="2952995" y="2498741"/>
                  <a:pt x="2933643" y="2446229"/>
                </a:cubicBezTo>
                <a:cubicBezTo>
                  <a:pt x="2918947" y="2406475"/>
                  <a:pt x="2931678" y="2406368"/>
                  <a:pt x="2905462" y="2369278"/>
                </a:cubicBezTo>
                <a:cubicBezTo>
                  <a:pt x="2885330" y="2340802"/>
                  <a:pt x="2874672" y="2346078"/>
                  <a:pt x="2848564" y="2322930"/>
                </a:cubicBezTo>
                <a:cubicBezTo>
                  <a:pt x="2928852" y="2110515"/>
                  <a:pt x="2642743" y="2010041"/>
                  <a:pt x="2706828" y="1779054"/>
                </a:cubicBezTo>
                <a:cubicBezTo>
                  <a:pt x="2727418" y="1704876"/>
                  <a:pt x="2743863" y="1738816"/>
                  <a:pt x="2734389" y="1645313"/>
                </a:cubicBezTo>
                <a:cubicBezTo>
                  <a:pt x="2703598" y="1340928"/>
                  <a:pt x="2627186" y="1417152"/>
                  <a:pt x="2564850" y="1245971"/>
                </a:cubicBezTo>
                <a:cubicBezTo>
                  <a:pt x="2587567" y="1198520"/>
                  <a:pt x="2606784" y="1195855"/>
                  <a:pt x="2632327" y="1140867"/>
                </a:cubicBezTo>
                <a:cubicBezTo>
                  <a:pt x="2883473" y="1190661"/>
                  <a:pt x="2742168" y="1196986"/>
                  <a:pt x="2852305" y="1102459"/>
                </a:cubicBezTo>
                <a:cubicBezTo>
                  <a:pt x="2889259" y="1070726"/>
                  <a:pt x="2894508" y="1095058"/>
                  <a:pt x="2941583" y="1055358"/>
                </a:cubicBezTo>
                <a:cubicBezTo>
                  <a:pt x="2962576" y="1037648"/>
                  <a:pt x="2975119" y="1009763"/>
                  <a:pt x="3004080" y="999859"/>
                </a:cubicBezTo>
                <a:cubicBezTo>
                  <a:pt x="3056107" y="982041"/>
                  <a:pt x="3030645" y="1017730"/>
                  <a:pt x="3098902" y="990842"/>
                </a:cubicBezTo>
                <a:cubicBezTo>
                  <a:pt x="3129559" y="888968"/>
                  <a:pt x="3085579" y="852094"/>
                  <a:pt x="3157524" y="753288"/>
                </a:cubicBezTo>
                <a:cubicBezTo>
                  <a:pt x="3228499" y="786636"/>
                  <a:pt x="3296406" y="871365"/>
                  <a:pt x="3376344" y="889372"/>
                </a:cubicBezTo>
                <a:cubicBezTo>
                  <a:pt x="3355001" y="802489"/>
                  <a:pt x="3313605" y="739185"/>
                  <a:pt x="3279827" y="662395"/>
                </a:cubicBezTo>
                <a:cubicBezTo>
                  <a:pt x="3233963" y="557991"/>
                  <a:pt x="3297429" y="560575"/>
                  <a:pt x="3309514" y="438111"/>
                </a:cubicBezTo>
                <a:cubicBezTo>
                  <a:pt x="3351125" y="17372"/>
                  <a:pt x="2746636" y="-130850"/>
                  <a:pt x="2582345" y="128532"/>
                </a:cubicBezTo>
                <a:cubicBezTo>
                  <a:pt x="2550128" y="179375"/>
                  <a:pt x="2491076" y="280361"/>
                  <a:pt x="2471912" y="330531"/>
                </a:cubicBezTo>
                <a:cubicBezTo>
                  <a:pt x="2454632" y="375721"/>
                  <a:pt x="2396576" y="520095"/>
                  <a:pt x="2368585" y="553739"/>
                </a:cubicBezTo>
                <a:lnTo>
                  <a:pt x="2296721" y="507606"/>
                </a:lnTo>
                <a:cubicBezTo>
                  <a:pt x="2274570" y="532852"/>
                  <a:pt x="2252069" y="556726"/>
                  <a:pt x="2233928" y="574167"/>
                </a:cubicBezTo>
                <a:cubicBezTo>
                  <a:pt x="2015618" y="540442"/>
                  <a:pt x="2278096" y="532072"/>
                  <a:pt x="1829526" y="534037"/>
                </a:cubicBezTo>
                <a:cubicBezTo>
                  <a:pt x="1616869" y="534952"/>
                  <a:pt x="1470208" y="662745"/>
                  <a:pt x="1314450" y="686565"/>
                </a:cubicBezTo>
                <a:cubicBezTo>
                  <a:pt x="1130296" y="714719"/>
                  <a:pt x="958119" y="792853"/>
                  <a:pt x="785835" y="844773"/>
                </a:cubicBezTo>
                <a:cubicBezTo>
                  <a:pt x="623455" y="893678"/>
                  <a:pt x="584186" y="881028"/>
                  <a:pt x="490628" y="998109"/>
                </a:cubicBezTo>
                <a:cubicBezTo>
                  <a:pt x="416585" y="1090778"/>
                  <a:pt x="423421" y="1234075"/>
                  <a:pt x="473160" y="1361411"/>
                </a:cubicBezTo>
                <a:cubicBezTo>
                  <a:pt x="530571" y="1508287"/>
                  <a:pt x="479216" y="1570542"/>
                  <a:pt x="564538" y="1718710"/>
                </a:cubicBezTo>
                <a:cubicBezTo>
                  <a:pt x="591399" y="1765355"/>
                  <a:pt x="609836" y="1820531"/>
                  <a:pt x="635513" y="1871966"/>
                </a:cubicBezTo>
                <a:cubicBezTo>
                  <a:pt x="675832" y="1952873"/>
                  <a:pt x="693435" y="1931691"/>
                  <a:pt x="745462" y="1993892"/>
                </a:cubicBezTo>
                <a:cubicBezTo>
                  <a:pt x="759861" y="2039352"/>
                  <a:pt x="697068" y="2044788"/>
                  <a:pt x="660948" y="2215700"/>
                </a:cubicBezTo>
                <a:cubicBezTo>
                  <a:pt x="639443" y="2317682"/>
                  <a:pt x="582517" y="2265117"/>
                  <a:pt x="588223" y="2487706"/>
                </a:cubicBezTo>
                <a:cubicBezTo>
                  <a:pt x="591399" y="2611596"/>
                  <a:pt x="471922" y="2671375"/>
                  <a:pt x="520747" y="3498345"/>
                </a:cubicBezTo>
                <a:cubicBezTo>
                  <a:pt x="537084" y="3775437"/>
                  <a:pt x="560366" y="4048385"/>
                  <a:pt x="603188" y="4313285"/>
                </a:cubicBezTo>
                <a:cubicBezTo>
                  <a:pt x="626200" y="4455370"/>
                  <a:pt x="620306" y="4580284"/>
                  <a:pt x="645526" y="4716879"/>
                </a:cubicBezTo>
                <a:cubicBezTo>
                  <a:pt x="663720" y="4815469"/>
                  <a:pt x="710795" y="4998735"/>
                  <a:pt x="643480" y="5069253"/>
                </a:cubicBezTo>
                <a:cubicBezTo>
                  <a:pt x="548685" y="5168408"/>
                  <a:pt x="499134" y="5097621"/>
                  <a:pt x="447510" y="5306161"/>
                </a:cubicBezTo>
                <a:cubicBezTo>
                  <a:pt x="416612" y="5430913"/>
                  <a:pt x="391823" y="5537901"/>
                  <a:pt x="345717" y="5654740"/>
                </a:cubicBezTo>
                <a:cubicBezTo>
                  <a:pt x="323350" y="5711477"/>
                  <a:pt x="296516" y="5745283"/>
                  <a:pt x="276922" y="5809879"/>
                </a:cubicBezTo>
                <a:cubicBezTo>
                  <a:pt x="258323" y="5871272"/>
                  <a:pt x="252402" y="5933097"/>
                  <a:pt x="234557" y="5994222"/>
                </a:cubicBezTo>
                <a:cubicBezTo>
                  <a:pt x="204923" y="6095476"/>
                  <a:pt x="100923" y="6069450"/>
                  <a:pt x="59985" y="6263643"/>
                </a:cubicBezTo>
                <a:cubicBezTo>
                  <a:pt x="20796" y="6449573"/>
                  <a:pt x="-40840" y="6543615"/>
                  <a:pt x="38533" y="6597553"/>
                </a:cubicBezTo>
                <a:cubicBezTo>
                  <a:pt x="138200" y="6665299"/>
                  <a:pt x="259346" y="6656632"/>
                  <a:pt x="358125" y="6726316"/>
                </a:cubicBezTo>
                <a:cubicBezTo>
                  <a:pt x="517328" y="6838714"/>
                  <a:pt x="873524" y="6915045"/>
                  <a:pt x="1078188" y="6805635"/>
                </a:cubicBezTo>
                <a:cubicBezTo>
                  <a:pt x="1105103" y="6600245"/>
                  <a:pt x="974968" y="6613460"/>
                  <a:pt x="872555" y="6541247"/>
                </a:cubicBezTo>
                <a:cubicBezTo>
                  <a:pt x="827338" y="6509379"/>
                  <a:pt x="823597" y="6493337"/>
                  <a:pt x="778541" y="6470379"/>
                </a:cubicBezTo>
                <a:cubicBezTo>
                  <a:pt x="798700" y="6429414"/>
                  <a:pt x="772996" y="6463488"/>
                  <a:pt x="823462" y="6436331"/>
                </a:cubicBezTo>
                <a:lnTo>
                  <a:pt x="771704" y="6395366"/>
                </a:lnTo>
                <a:lnTo>
                  <a:pt x="1030952" y="6070580"/>
                </a:lnTo>
                <a:cubicBezTo>
                  <a:pt x="1062066" y="6031499"/>
                  <a:pt x="1083813" y="5994302"/>
                  <a:pt x="1127120" y="5960846"/>
                </a:cubicBezTo>
                <a:cubicBezTo>
                  <a:pt x="1168246" y="6000762"/>
                  <a:pt x="1244443" y="6140505"/>
                  <a:pt x="1244793" y="6211131"/>
                </a:cubicBezTo>
                <a:cubicBezTo>
                  <a:pt x="1245574" y="6366325"/>
                  <a:pt x="1015771" y="6582239"/>
                  <a:pt x="1456131" y="6600837"/>
                </a:cubicBezTo>
                <a:cubicBezTo>
                  <a:pt x="1666447" y="6609773"/>
                  <a:pt x="1588797" y="6607216"/>
                  <a:pt x="1752603" y="6661611"/>
                </a:cubicBezTo>
                <a:cubicBezTo>
                  <a:pt x="1870787" y="6700908"/>
                  <a:pt x="2307837" y="6654318"/>
                  <a:pt x="2384922" y="6605332"/>
                </a:cubicBezTo>
                <a:cubicBezTo>
                  <a:pt x="2391328" y="6487712"/>
                  <a:pt x="2332572" y="6403064"/>
                  <a:pt x="2245824" y="6378867"/>
                </a:cubicBezTo>
                <a:cubicBezTo>
                  <a:pt x="2085544" y="6334134"/>
                  <a:pt x="2114047" y="6420478"/>
                  <a:pt x="1969055" y="6298013"/>
                </a:cubicBezTo>
                <a:cubicBezTo>
                  <a:pt x="1833617" y="6183489"/>
                  <a:pt x="1794079" y="6226742"/>
                  <a:pt x="1749184" y="5980118"/>
                </a:cubicBezTo>
                <a:cubicBezTo>
                  <a:pt x="1741971" y="5940310"/>
                  <a:pt x="1772331" y="5893047"/>
                  <a:pt x="1773839" y="5817657"/>
                </a:cubicBezTo>
                <a:lnTo>
                  <a:pt x="1773839" y="58176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0" name="Graphic 18">
            <a:extLst>
              <a:ext uri="{FF2B5EF4-FFF2-40B4-BE49-F238E27FC236}">
                <a16:creationId xmlns:a16="http://schemas.microsoft.com/office/drawing/2014/main" id="{C61A09DB-96A9-A953-F389-DE25C6A5C0B5}"/>
              </a:ext>
            </a:extLst>
          </p:cNvPr>
          <p:cNvSpPr/>
          <p:nvPr/>
        </p:nvSpPr>
        <p:spPr>
          <a:xfrm>
            <a:off x="2555827" y="5438040"/>
            <a:ext cx="257783" cy="1059504"/>
          </a:xfrm>
          <a:custGeom>
            <a:avLst/>
            <a:gdLst>
              <a:gd name="connsiteX0" fmla="*/ 155832 w 1668793"/>
              <a:gd name="connsiteY0" fmla="*/ 3931424 h 6858842"/>
              <a:gd name="connsiteX1" fmla="*/ 169752 w 1668793"/>
              <a:gd name="connsiteY1" fmla="*/ 3921030 h 6858842"/>
              <a:gd name="connsiteX2" fmla="*/ 185644 w 1668793"/>
              <a:gd name="connsiteY2" fmla="*/ 3929638 h 6858842"/>
              <a:gd name="connsiteX3" fmla="*/ 155855 w 1668793"/>
              <a:gd name="connsiteY3" fmla="*/ 3931424 h 6858842"/>
              <a:gd name="connsiteX4" fmla="*/ 155855 w 1668793"/>
              <a:gd name="connsiteY4" fmla="*/ 3931424 h 6858842"/>
              <a:gd name="connsiteX5" fmla="*/ 1532002 w 1668793"/>
              <a:gd name="connsiteY5" fmla="*/ 381829 h 6858842"/>
              <a:gd name="connsiteX6" fmla="*/ 1527432 w 1668793"/>
              <a:gd name="connsiteY6" fmla="*/ 362897 h 6858842"/>
              <a:gd name="connsiteX7" fmla="*/ 1531213 w 1668793"/>
              <a:gd name="connsiteY7" fmla="*/ 319675 h 6858842"/>
              <a:gd name="connsiteX8" fmla="*/ 1489151 w 1668793"/>
              <a:gd name="connsiteY8" fmla="*/ 214416 h 6858842"/>
              <a:gd name="connsiteX9" fmla="*/ 1486623 w 1668793"/>
              <a:gd name="connsiteY9" fmla="*/ 209358 h 6858842"/>
              <a:gd name="connsiteX10" fmla="*/ 1383799 w 1668793"/>
              <a:gd name="connsiteY10" fmla="*/ 123911 h 6858842"/>
              <a:gd name="connsiteX11" fmla="*/ 1371596 w 1668793"/>
              <a:gd name="connsiteY11" fmla="*/ 112938 h 6858842"/>
              <a:gd name="connsiteX12" fmla="*/ 970556 w 1668793"/>
              <a:gd name="connsiteY12" fmla="*/ 14731 h 6858842"/>
              <a:gd name="connsiteX13" fmla="*/ 962065 w 1668793"/>
              <a:gd name="connsiteY13" fmla="*/ 11088 h 6858842"/>
              <a:gd name="connsiteX14" fmla="*/ 949908 w 1668793"/>
              <a:gd name="connsiteY14" fmla="*/ 2342 h 6858842"/>
              <a:gd name="connsiteX15" fmla="*/ 939027 w 1668793"/>
              <a:gd name="connsiteY15" fmla="*/ 12248 h 6858842"/>
              <a:gd name="connsiteX16" fmla="*/ 924921 w 1668793"/>
              <a:gd name="connsiteY16" fmla="*/ 25960 h 6858842"/>
              <a:gd name="connsiteX17" fmla="*/ 909957 w 1668793"/>
              <a:gd name="connsiteY17" fmla="*/ 41365 h 6858842"/>
              <a:gd name="connsiteX18" fmla="*/ 855761 w 1668793"/>
              <a:gd name="connsiteY18" fmla="*/ 53800 h 6858842"/>
              <a:gd name="connsiteX19" fmla="*/ 828802 w 1668793"/>
              <a:gd name="connsiteY19" fmla="*/ 72824 h 6858842"/>
              <a:gd name="connsiteX20" fmla="*/ 837920 w 1668793"/>
              <a:gd name="connsiteY20" fmla="*/ 92985 h 6858842"/>
              <a:gd name="connsiteX21" fmla="*/ 805625 w 1668793"/>
              <a:gd name="connsiteY21" fmla="*/ 132078 h 6858842"/>
              <a:gd name="connsiteX22" fmla="*/ 799825 w 1668793"/>
              <a:gd name="connsiteY22" fmla="*/ 150963 h 6858842"/>
              <a:gd name="connsiteX23" fmla="*/ 754260 w 1668793"/>
              <a:gd name="connsiteY23" fmla="*/ 233950 h 6858842"/>
              <a:gd name="connsiteX24" fmla="*/ 715585 w 1668793"/>
              <a:gd name="connsiteY24" fmla="*/ 324895 h 6858842"/>
              <a:gd name="connsiteX25" fmla="*/ 666192 w 1668793"/>
              <a:gd name="connsiteY25" fmla="*/ 789295 h 6858842"/>
              <a:gd name="connsiteX26" fmla="*/ 609165 w 1668793"/>
              <a:gd name="connsiteY26" fmla="*/ 861726 h 6858842"/>
              <a:gd name="connsiteX27" fmla="*/ 574156 w 1668793"/>
              <a:gd name="connsiteY27" fmla="*/ 954783 h 6858842"/>
              <a:gd name="connsiteX28" fmla="*/ 210214 w 1668793"/>
              <a:gd name="connsiteY28" fmla="*/ 1621187 h 6858842"/>
              <a:gd name="connsiteX29" fmla="*/ 185064 w 1668793"/>
              <a:gd name="connsiteY29" fmla="*/ 2111154 h 6858842"/>
              <a:gd name="connsiteX30" fmla="*/ 208102 w 1668793"/>
              <a:gd name="connsiteY30" fmla="*/ 2345384 h 6858842"/>
              <a:gd name="connsiteX31" fmla="*/ 201049 w 1668793"/>
              <a:gd name="connsiteY31" fmla="*/ 2595251 h 6858842"/>
              <a:gd name="connsiteX32" fmla="*/ 177316 w 1668793"/>
              <a:gd name="connsiteY32" fmla="*/ 3595855 h 6858842"/>
              <a:gd name="connsiteX33" fmla="*/ 321204 w 1668793"/>
              <a:gd name="connsiteY33" fmla="*/ 3610495 h 6858842"/>
              <a:gd name="connsiteX34" fmla="*/ 371664 w 1668793"/>
              <a:gd name="connsiteY34" fmla="*/ 3680745 h 6858842"/>
              <a:gd name="connsiteX35" fmla="*/ 419550 w 1668793"/>
              <a:gd name="connsiteY35" fmla="*/ 3754035 h 6858842"/>
              <a:gd name="connsiteX36" fmla="*/ 441659 w 1668793"/>
              <a:gd name="connsiteY36" fmla="*/ 3874815 h 6858842"/>
              <a:gd name="connsiteX37" fmla="*/ 44448 w 1668793"/>
              <a:gd name="connsiteY37" fmla="*/ 3902331 h 6858842"/>
              <a:gd name="connsiteX38" fmla="*/ 3128 w 1668793"/>
              <a:gd name="connsiteY38" fmla="*/ 3919151 h 6858842"/>
              <a:gd name="connsiteX39" fmla="*/ 3128 w 1668793"/>
              <a:gd name="connsiteY39" fmla="*/ 4701070 h 6858842"/>
              <a:gd name="connsiteX40" fmla="*/ 19484 w 1668793"/>
              <a:gd name="connsiteY40" fmla="*/ 5078956 h 6858842"/>
              <a:gd name="connsiteX41" fmla="*/ 162259 w 1668793"/>
              <a:gd name="connsiteY41" fmla="*/ 5132270 h 6858842"/>
              <a:gd name="connsiteX42" fmla="*/ 351503 w 1668793"/>
              <a:gd name="connsiteY42" fmla="*/ 5125263 h 6858842"/>
              <a:gd name="connsiteX43" fmla="*/ 326934 w 1668793"/>
              <a:gd name="connsiteY43" fmla="*/ 5337569 h 6858842"/>
              <a:gd name="connsiteX44" fmla="*/ 296542 w 1668793"/>
              <a:gd name="connsiteY44" fmla="*/ 5990402 h 6858842"/>
              <a:gd name="connsiteX45" fmla="*/ 284431 w 1668793"/>
              <a:gd name="connsiteY45" fmla="*/ 6194054 h 6858842"/>
              <a:gd name="connsiteX46" fmla="*/ 243877 w 1668793"/>
              <a:gd name="connsiteY46" fmla="*/ 6268480 h 6858842"/>
              <a:gd name="connsiteX47" fmla="*/ 238889 w 1668793"/>
              <a:gd name="connsiteY47" fmla="*/ 6603028 h 6858842"/>
              <a:gd name="connsiteX48" fmla="*/ 234643 w 1668793"/>
              <a:gd name="connsiteY48" fmla="*/ 6720305 h 6858842"/>
              <a:gd name="connsiteX49" fmla="*/ 828570 w 1668793"/>
              <a:gd name="connsiteY49" fmla="*/ 6858185 h 6858842"/>
              <a:gd name="connsiteX50" fmla="*/ 1132494 w 1668793"/>
              <a:gd name="connsiteY50" fmla="*/ 6847118 h 6858842"/>
              <a:gd name="connsiteX51" fmla="*/ 1394935 w 1668793"/>
              <a:gd name="connsiteY51" fmla="*/ 6791530 h 6858842"/>
              <a:gd name="connsiteX52" fmla="*/ 1357838 w 1668793"/>
              <a:gd name="connsiteY52" fmla="*/ 6723321 h 6858842"/>
              <a:gd name="connsiteX53" fmla="*/ 1316843 w 1668793"/>
              <a:gd name="connsiteY53" fmla="*/ 6705666 h 6858842"/>
              <a:gd name="connsiteX54" fmla="*/ 1302064 w 1668793"/>
              <a:gd name="connsiteY54" fmla="*/ 6696989 h 6858842"/>
              <a:gd name="connsiteX55" fmla="*/ 1290093 w 1668793"/>
              <a:gd name="connsiteY55" fmla="*/ 6684507 h 6858842"/>
              <a:gd name="connsiteX56" fmla="*/ 1358859 w 1668793"/>
              <a:gd name="connsiteY56" fmla="*/ 6649104 h 6858842"/>
              <a:gd name="connsiteX57" fmla="*/ 1262949 w 1668793"/>
              <a:gd name="connsiteY57" fmla="*/ 6555305 h 6858842"/>
              <a:gd name="connsiteX58" fmla="*/ 1092473 w 1668793"/>
              <a:gd name="connsiteY58" fmla="*/ 6548646 h 6858842"/>
              <a:gd name="connsiteX59" fmla="*/ 913042 w 1668793"/>
              <a:gd name="connsiteY59" fmla="*/ 6449350 h 6858842"/>
              <a:gd name="connsiteX60" fmla="*/ 865969 w 1668793"/>
              <a:gd name="connsiteY60" fmla="*/ 6399051 h 6858842"/>
              <a:gd name="connsiteX61" fmla="*/ 851840 w 1668793"/>
              <a:gd name="connsiteY61" fmla="*/ 6383344 h 6858842"/>
              <a:gd name="connsiteX62" fmla="*/ 798943 w 1668793"/>
              <a:gd name="connsiteY62" fmla="*/ 6247438 h 6858842"/>
              <a:gd name="connsiteX63" fmla="*/ 928239 w 1668793"/>
              <a:gd name="connsiteY63" fmla="*/ 5785103 h 6858842"/>
              <a:gd name="connsiteX64" fmla="*/ 987051 w 1668793"/>
              <a:gd name="connsiteY64" fmla="*/ 5450903 h 6858842"/>
              <a:gd name="connsiteX65" fmla="*/ 1025842 w 1668793"/>
              <a:gd name="connsiteY65" fmla="*/ 5094918 h 6858842"/>
              <a:gd name="connsiteX66" fmla="*/ 1476391 w 1668793"/>
              <a:gd name="connsiteY66" fmla="*/ 5069142 h 6858842"/>
              <a:gd name="connsiteX67" fmla="*/ 1664035 w 1668793"/>
              <a:gd name="connsiteY67" fmla="*/ 5013925 h 6858842"/>
              <a:gd name="connsiteX68" fmla="*/ 1649048 w 1668793"/>
              <a:gd name="connsiteY68" fmla="*/ 4561659 h 6858842"/>
              <a:gd name="connsiteX69" fmla="*/ 1653989 w 1668793"/>
              <a:gd name="connsiteY69" fmla="*/ 4330005 h 6858842"/>
              <a:gd name="connsiteX70" fmla="*/ 1620163 w 1668793"/>
              <a:gd name="connsiteY70" fmla="*/ 3872286 h 6858842"/>
              <a:gd name="connsiteX71" fmla="*/ 1614990 w 1668793"/>
              <a:gd name="connsiteY71" fmla="*/ 3869178 h 6858842"/>
              <a:gd name="connsiteX72" fmla="*/ 1581767 w 1668793"/>
              <a:gd name="connsiteY72" fmla="*/ 3857183 h 6858842"/>
              <a:gd name="connsiteX73" fmla="*/ 1178175 w 1668793"/>
              <a:gd name="connsiteY73" fmla="*/ 3837973 h 6858842"/>
              <a:gd name="connsiteX74" fmla="*/ 1186202 w 1668793"/>
              <a:gd name="connsiteY74" fmla="*/ 3628173 h 6858842"/>
              <a:gd name="connsiteX75" fmla="*/ 1514625 w 1668793"/>
              <a:gd name="connsiteY75" fmla="*/ 3140828 h 6858842"/>
              <a:gd name="connsiteX76" fmla="*/ 1473816 w 1668793"/>
              <a:gd name="connsiteY76" fmla="*/ 2359536 h 6858842"/>
              <a:gd name="connsiteX77" fmla="*/ 1197478 w 1668793"/>
              <a:gd name="connsiteY77" fmla="*/ 1401736 h 6858842"/>
              <a:gd name="connsiteX78" fmla="*/ 1055979 w 1668793"/>
              <a:gd name="connsiteY78" fmla="*/ 1125722 h 6858842"/>
              <a:gd name="connsiteX79" fmla="*/ 1178361 w 1668793"/>
              <a:gd name="connsiteY79" fmla="*/ 1041273 h 6858842"/>
              <a:gd name="connsiteX80" fmla="*/ 1258796 w 1668793"/>
              <a:gd name="connsiteY80" fmla="*/ 926687 h 6858842"/>
              <a:gd name="connsiteX81" fmla="*/ 1287982 w 1668793"/>
              <a:gd name="connsiteY81" fmla="*/ 911445 h 6858842"/>
              <a:gd name="connsiteX82" fmla="*/ 1321831 w 1668793"/>
              <a:gd name="connsiteY82" fmla="*/ 869475 h 6858842"/>
              <a:gd name="connsiteX83" fmla="*/ 1353847 w 1668793"/>
              <a:gd name="connsiteY83" fmla="*/ 818968 h 6858842"/>
              <a:gd name="connsiteX84" fmla="*/ 1365796 w 1668793"/>
              <a:gd name="connsiteY84" fmla="*/ 818319 h 6858842"/>
              <a:gd name="connsiteX85" fmla="*/ 1424075 w 1668793"/>
              <a:gd name="connsiteY85" fmla="*/ 777556 h 6858842"/>
              <a:gd name="connsiteX86" fmla="*/ 1398554 w 1668793"/>
              <a:gd name="connsiteY86" fmla="*/ 663805 h 6858842"/>
              <a:gd name="connsiteX87" fmla="*/ 1458388 w 1668793"/>
              <a:gd name="connsiteY87" fmla="*/ 438159 h 6858842"/>
              <a:gd name="connsiteX88" fmla="*/ 1480057 w 1668793"/>
              <a:gd name="connsiteY88" fmla="*/ 438159 h 6858842"/>
              <a:gd name="connsiteX89" fmla="*/ 1515530 w 1668793"/>
              <a:gd name="connsiteY89" fmla="*/ 442057 h 6858842"/>
              <a:gd name="connsiteX90" fmla="*/ 1517085 w 1668793"/>
              <a:gd name="connsiteY90" fmla="*/ 403428 h 6858842"/>
              <a:gd name="connsiteX91" fmla="*/ 1532002 w 1668793"/>
              <a:gd name="connsiteY91" fmla="*/ 381736 h 6858842"/>
              <a:gd name="connsiteX92" fmla="*/ 1532002 w 1668793"/>
              <a:gd name="connsiteY92" fmla="*/ 381736 h 6858842"/>
              <a:gd name="connsiteX93" fmla="*/ 346028 w 1668793"/>
              <a:gd name="connsiteY93" fmla="*/ 1285688 h 6858842"/>
              <a:gd name="connsiteX94" fmla="*/ 363823 w 1668793"/>
              <a:gd name="connsiteY94" fmla="*/ 1253486 h 6858842"/>
              <a:gd name="connsiteX95" fmla="*/ 371339 w 1668793"/>
              <a:gd name="connsiteY95" fmla="*/ 1247477 h 6858842"/>
              <a:gd name="connsiteX96" fmla="*/ 346028 w 1668793"/>
              <a:gd name="connsiteY96" fmla="*/ 1285688 h 6858842"/>
              <a:gd name="connsiteX97" fmla="*/ 346028 w 1668793"/>
              <a:gd name="connsiteY97" fmla="*/ 1285688 h 6858842"/>
              <a:gd name="connsiteX98" fmla="*/ 366607 w 1668793"/>
              <a:gd name="connsiteY98" fmla="*/ 1247524 h 6858842"/>
              <a:gd name="connsiteX99" fmla="*/ 390503 w 1668793"/>
              <a:gd name="connsiteY99" fmla="*/ 1215902 h 6858842"/>
              <a:gd name="connsiteX100" fmla="*/ 366607 w 1668793"/>
              <a:gd name="connsiteY100" fmla="*/ 1247524 h 6858842"/>
              <a:gd name="connsiteX101" fmla="*/ 366607 w 1668793"/>
              <a:gd name="connsiteY101" fmla="*/ 1247524 h 6858842"/>
              <a:gd name="connsiteX102" fmla="*/ 445487 w 1668793"/>
              <a:gd name="connsiteY102" fmla="*/ 1098137 h 6858842"/>
              <a:gd name="connsiteX103" fmla="*/ 425698 w 1668793"/>
              <a:gd name="connsiteY103" fmla="*/ 1129110 h 6858842"/>
              <a:gd name="connsiteX104" fmla="*/ 434862 w 1668793"/>
              <a:gd name="connsiteY104" fmla="*/ 1104888 h 6858842"/>
              <a:gd name="connsiteX105" fmla="*/ 445487 w 1668793"/>
              <a:gd name="connsiteY105" fmla="*/ 1098137 h 6858842"/>
              <a:gd name="connsiteX106" fmla="*/ 450058 w 1668793"/>
              <a:gd name="connsiteY106" fmla="*/ 1065703 h 6858842"/>
              <a:gd name="connsiteX107" fmla="*/ 494858 w 1668793"/>
              <a:gd name="connsiteY107" fmla="*/ 1078231 h 6858842"/>
              <a:gd name="connsiteX108" fmla="*/ 461148 w 1668793"/>
              <a:gd name="connsiteY108" fmla="*/ 1091896 h 6858842"/>
              <a:gd name="connsiteX109" fmla="*/ 453492 w 1668793"/>
              <a:gd name="connsiteY109" fmla="*/ 1094820 h 6858842"/>
              <a:gd name="connsiteX110" fmla="*/ 445511 w 1668793"/>
              <a:gd name="connsiteY110" fmla="*/ 1098137 h 6858842"/>
              <a:gd name="connsiteX111" fmla="*/ 445511 w 1668793"/>
              <a:gd name="connsiteY111" fmla="*/ 1098137 h 6858842"/>
              <a:gd name="connsiteX112" fmla="*/ 526920 w 1668793"/>
              <a:gd name="connsiteY112" fmla="*/ 1035589 h 6858842"/>
              <a:gd name="connsiteX113" fmla="*/ 576151 w 1668793"/>
              <a:gd name="connsiteY113" fmla="*/ 992506 h 6858842"/>
              <a:gd name="connsiteX114" fmla="*/ 526920 w 1668793"/>
              <a:gd name="connsiteY114" fmla="*/ 1035589 h 6858842"/>
              <a:gd name="connsiteX115" fmla="*/ 526920 w 1668793"/>
              <a:gd name="connsiteY115" fmla="*/ 1035589 h 685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668793" h="6858842">
                <a:moveTo>
                  <a:pt x="155832" y="3931424"/>
                </a:moveTo>
                <a:cubicBezTo>
                  <a:pt x="158129" y="3926645"/>
                  <a:pt x="139986" y="3917365"/>
                  <a:pt x="169752" y="3921030"/>
                </a:cubicBezTo>
                <a:cubicBezTo>
                  <a:pt x="187431" y="3923257"/>
                  <a:pt x="175599" y="3921494"/>
                  <a:pt x="185644" y="3929638"/>
                </a:cubicBezTo>
                <a:lnTo>
                  <a:pt x="155855" y="3931424"/>
                </a:lnTo>
                <a:lnTo>
                  <a:pt x="155855" y="3931424"/>
                </a:lnTo>
                <a:close/>
                <a:moveTo>
                  <a:pt x="1532002" y="381829"/>
                </a:moveTo>
                <a:lnTo>
                  <a:pt x="1527432" y="362897"/>
                </a:lnTo>
                <a:cubicBezTo>
                  <a:pt x="1547361" y="310650"/>
                  <a:pt x="1542535" y="340718"/>
                  <a:pt x="1531213" y="319675"/>
                </a:cubicBezTo>
                <a:cubicBezTo>
                  <a:pt x="1519915" y="298633"/>
                  <a:pt x="1541259" y="311370"/>
                  <a:pt x="1489151" y="214416"/>
                </a:cubicBezTo>
                <a:cubicBezTo>
                  <a:pt x="1488363" y="212884"/>
                  <a:pt x="1487388" y="210866"/>
                  <a:pt x="1486623" y="209358"/>
                </a:cubicBezTo>
                <a:cubicBezTo>
                  <a:pt x="1455186" y="151148"/>
                  <a:pt x="1418391" y="154675"/>
                  <a:pt x="1383799" y="123911"/>
                </a:cubicBezTo>
                <a:lnTo>
                  <a:pt x="1371596" y="112938"/>
                </a:lnTo>
                <a:cubicBezTo>
                  <a:pt x="1358140" y="103611"/>
                  <a:pt x="1034681" y="-46773"/>
                  <a:pt x="970556" y="14731"/>
                </a:cubicBezTo>
                <a:cubicBezTo>
                  <a:pt x="968027" y="12968"/>
                  <a:pt x="963155" y="8792"/>
                  <a:pt x="962065" y="11088"/>
                </a:cubicBezTo>
                <a:cubicBezTo>
                  <a:pt x="961183" y="12968"/>
                  <a:pt x="955429" y="11158"/>
                  <a:pt x="949908" y="2342"/>
                </a:cubicBezTo>
                <a:cubicBezTo>
                  <a:pt x="924039" y="393"/>
                  <a:pt x="950975" y="-952"/>
                  <a:pt x="939027" y="12248"/>
                </a:cubicBezTo>
                <a:cubicBezTo>
                  <a:pt x="937356" y="13826"/>
                  <a:pt x="927009" y="23825"/>
                  <a:pt x="924921" y="25960"/>
                </a:cubicBezTo>
                <a:cubicBezTo>
                  <a:pt x="910282" y="41040"/>
                  <a:pt x="927450" y="27189"/>
                  <a:pt x="909957" y="41365"/>
                </a:cubicBezTo>
                <a:cubicBezTo>
                  <a:pt x="894366" y="54009"/>
                  <a:pt x="879634" y="56561"/>
                  <a:pt x="855761" y="53800"/>
                </a:cubicBezTo>
                <a:lnTo>
                  <a:pt x="828802" y="72824"/>
                </a:lnTo>
                <a:cubicBezTo>
                  <a:pt x="828640" y="72592"/>
                  <a:pt x="836644" y="90573"/>
                  <a:pt x="837920" y="92985"/>
                </a:cubicBezTo>
                <a:lnTo>
                  <a:pt x="805625" y="132078"/>
                </a:lnTo>
                <a:cubicBezTo>
                  <a:pt x="757415" y="142634"/>
                  <a:pt x="797783" y="149710"/>
                  <a:pt x="799825" y="150963"/>
                </a:cubicBezTo>
                <a:cubicBezTo>
                  <a:pt x="792007" y="179314"/>
                  <a:pt x="771846" y="205901"/>
                  <a:pt x="754260" y="233950"/>
                </a:cubicBezTo>
                <a:cubicBezTo>
                  <a:pt x="738089" y="259842"/>
                  <a:pt x="722081" y="293482"/>
                  <a:pt x="715585" y="324895"/>
                </a:cubicBezTo>
                <a:cubicBezTo>
                  <a:pt x="680645" y="493840"/>
                  <a:pt x="706630" y="753428"/>
                  <a:pt x="666192" y="789295"/>
                </a:cubicBezTo>
                <a:cubicBezTo>
                  <a:pt x="627006" y="824049"/>
                  <a:pt x="630626" y="795026"/>
                  <a:pt x="609165" y="861726"/>
                </a:cubicBezTo>
                <a:cubicBezTo>
                  <a:pt x="601068" y="886829"/>
                  <a:pt x="586754" y="937800"/>
                  <a:pt x="574156" y="954783"/>
                </a:cubicBezTo>
                <a:cubicBezTo>
                  <a:pt x="539263" y="1001856"/>
                  <a:pt x="375051" y="987959"/>
                  <a:pt x="210214" y="1621187"/>
                </a:cubicBezTo>
                <a:cubicBezTo>
                  <a:pt x="181770" y="1730484"/>
                  <a:pt x="179612" y="1985478"/>
                  <a:pt x="185064" y="2111154"/>
                </a:cubicBezTo>
                <a:cubicBezTo>
                  <a:pt x="188382" y="2187529"/>
                  <a:pt x="205295" y="2268637"/>
                  <a:pt x="208102" y="2345384"/>
                </a:cubicBezTo>
                <a:cubicBezTo>
                  <a:pt x="211142" y="2429322"/>
                  <a:pt x="203717" y="2514027"/>
                  <a:pt x="201049" y="2595251"/>
                </a:cubicBezTo>
                <a:cubicBezTo>
                  <a:pt x="196641" y="2729163"/>
                  <a:pt x="158361" y="3538087"/>
                  <a:pt x="177316" y="3595855"/>
                </a:cubicBezTo>
                <a:cubicBezTo>
                  <a:pt x="216895" y="3616503"/>
                  <a:pt x="269421" y="3610495"/>
                  <a:pt x="321204" y="3610495"/>
                </a:cubicBezTo>
                <a:cubicBezTo>
                  <a:pt x="344589" y="3622164"/>
                  <a:pt x="361549" y="3659122"/>
                  <a:pt x="371664" y="3680745"/>
                </a:cubicBezTo>
                <a:cubicBezTo>
                  <a:pt x="396164" y="3733247"/>
                  <a:pt x="368439" y="3724315"/>
                  <a:pt x="419550" y="3754035"/>
                </a:cubicBezTo>
                <a:cubicBezTo>
                  <a:pt x="419016" y="3880012"/>
                  <a:pt x="421522" y="3803196"/>
                  <a:pt x="441659" y="3874815"/>
                </a:cubicBezTo>
                <a:cubicBezTo>
                  <a:pt x="352060" y="3878086"/>
                  <a:pt x="119849" y="3877901"/>
                  <a:pt x="44448" y="3902331"/>
                </a:cubicBezTo>
                <a:cubicBezTo>
                  <a:pt x="30458" y="3906832"/>
                  <a:pt x="17234" y="3914534"/>
                  <a:pt x="3128" y="3919151"/>
                </a:cubicBezTo>
                <a:lnTo>
                  <a:pt x="3128" y="4701070"/>
                </a:lnTo>
                <a:cubicBezTo>
                  <a:pt x="3128" y="4778002"/>
                  <a:pt x="-10607" y="5031071"/>
                  <a:pt x="19484" y="5078956"/>
                </a:cubicBezTo>
                <a:cubicBezTo>
                  <a:pt x="37279" y="5107260"/>
                  <a:pt x="152190" y="5131342"/>
                  <a:pt x="162259" y="5132270"/>
                </a:cubicBezTo>
                <a:cubicBezTo>
                  <a:pt x="226895" y="5138000"/>
                  <a:pt x="287679" y="5126377"/>
                  <a:pt x="351503" y="5125263"/>
                </a:cubicBezTo>
                <a:cubicBezTo>
                  <a:pt x="348441" y="5196883"/>
                  <a:pt x="329556" y="5259384"/>
                  <a:pt x="326934" y="5337569"/>
                </a:cubicBezTo>
                <a:cubicBezTo>
                  <a:pt x="319719" y="5550849"/>
                  <a:pt x="271578" y="5784499"/>
                  <a:pt x="296542" y="5990402"/>
                </a:cubicBezTo>
                <a:cubicBezTo>
                  <a:pt x="303989" y="6052137"/>
                  <a:pt x="322781" y="6155889"/>
                  <a:pt x="284431" y="6194054"/>
                </a:cubicBezTo>
                <a:cubicBezTo>
                  <a:pt x="252484" y="6225861"/>
                  <a:pt x="251626" y="6205352"/>
                  <a:pt x="243877" y="6268480"/>
                </a:cubicBezTo>
                <a:cubicBezTo>
                  <a:pt x="224946" y="6422275"/>
                  <a:pt x="251904" y="6482758"/>
                  <a:pt x="238889" y="6603028"/>
                </a:cubicBezTo>
                <a:cubicBezTo>
                  <a:pt x="234806" y="6640821"/>
                  <a:pt x="242508" y="6686271"/>
                  <a:pt x="234643" y="6720305"/>
                </a:cubicBezTo>
                <a:cubicBezTo>
                  <a:pt x="196293" y="6886721"/>
                  <a:pt x="195574" y="6836840"/>
                  <a:pt x="828570" y="6858185"/>
                </a:cubicBezTo>
                <a:cubicBezTo>
                  <a:pt x="925895" y="6861456"/>
                  <a:pt x="1034148" y="6851712"/>
                  <a:pt x="1132494" y="6847118"/>
                </a:cubicBezTo>
                <a:cubicBezTo>
                  <a:pt x="1225132" y="6842779"/>
                  <a:pt x="1339324" y="6841109"/>
                  <a:pt x="1394935" y="6791530"/>
                </a:cubicBezTo>
                <a:cubicBezTo>
                  <a:pt x="1393566" y="6763597"/>
                  <a:pt x="1384217" y="6753807"/>
                  <a:pt x="1357838" y="6723321"/>
                </a:cubicBezTo>
                <a:cubicBezTo>
                  <a:pt x="1339440" y="6702047"/>
                  <a:pt x="1335148" y="6713601"/>
                  <a:pt x="1316843" y="6705666"/>
                </a:cubicBezTo>
                <a:cubicBezTo>
                  <a:pt x="1306008" y="6701003"/>
                  <a:pt x="1311623" y="6704367"/>
                  <a:pt x="1302064" y="6696989"/>
                </a:cubicBezTo>
                <a:cubicBezTo>
                  <a:pt x="1299164" y="6694785"/>
                  <a:pt x="1291787" y="6686131"/>
                  <a:pt x="1290093" y="6684507"/>
                </a:cubicBezTo>
                <a:cubicBezTo>
                  <a:pt x="1315033" y="6671840"/>
                  <a:pt x="1334475" y="6663233"/>
                  <a:pt x="1358859" y="6649104"/>
                </a:cubicBezTo>
                <a:cubicBezTo>
                  <a:pt x="1355309" y="6590477"/>
                  <a:pt x="1315381" y="6565815"/>
                  <a:pt x="1262949" y="6555305"/>
                </a:cubicBezTo>
                <a:cubicBezTo>
                  <a:pt x="1194230" y="6541478"/>
                  <a:pt x="1166877" y="6562010"/>
                  <a:pt x="1092473" y="6548646"/>
                </a:cubicBezTo>
                <a:cubicBezTo>
                  <a:pt x="1032988" y="6537998"/>
                  <a:pt x="943156" y="6490576"/>
                  <a:pt x="913042" y="6449350"/>
                </a:cubicBezTo>
                <a:cubicBezTo>
                  <a:pt x="897173" y="6427564"/>
                  <a:pt x="885086" y="6417843"/>
                  <a:pt x="865969" y="6399051"/>
                </a:cubicBezTo>
                <a:cubicBezTo>
                  <a:pt x="859775" y="6391279"/>
                  <a:pt x="863603" y="6393158"/>
                  <a:pt x="851840" y="6383344"/>
                </a:cubicBezTo>
                <a:cubicBezTo>
                  <a:pt x="836250" y="6344902"/>
                  <a:pt x="796600" y="6291193"/>
                  <a:pt x="798943" y="6247438"/>
                </a:cubicBezTo>
                <a:cubicBezTo>
                  <a:pt x="806414" y="6110486"/>
                  <a:pt x="885643" y="5947504"/>
                  <a:pt x="928239" y="5785103"/>
                </a:cubicBezTo>
                <a:cubicBezTo>
                  <a:pt x="973641" y="5612052"/>
                  <a:pt x="979279" y="5642165"/>
                  <a:pt x="987051" y="5450903"/>
                </a:cubicBezTo>
                <a:cubicBezTo>
                  <a:pt x="989673" y="5386243"/>
                  <a:pt x="1006006" y="5135588"/>
                  <a:pt x="1025842" y="5094918"/>
                </a:cubicBezTo>
                <a:cubicBezTo>
                  <a:pt x="1060643" y="5078863"/>
                  <a:pt x="1403310" y="5077749"/>
                  <a:pt x="1476391" y="5069142"/>
                </a:cubicBezTo>
                <a:cubicBezTo>
                  <a:pt x="1555783" y="5059792"/>
                  <a:pt x="1642273" y="5079443"/>
                  <a:pt x="1664035" y="5013925"/>
                </a:cubicBezTo>
                <a:cubicBezTo>
                  <a:pt x="1678326" y="4970866"/>
                  <a:pt x="1656588" y="4628499"/>
                  <a:pt x="1649048" y="4561659"/>
                </a:cubicBezTo>
                <a:cubicBezTo>
                  <a:pt x="1639443" y="4476723"/>
                  <a:pt x="1657725" y="4412296"/>
                  <a:pt x="1653989" y="4330005"/>
                </a:cubicBezTo>
                <a:cubicBezTo>
                  <a:pt x="1652528" y="4298754"/>
                  <a:pt x="1636195" y="3843286"/>
                  <a:pt x="1620163" y="3872286"/>
                </a:cubicBezTo>
                <a:cubicBezTo>
                  <a:pt x="1619305" y="3873841"/>
                  <a:pt x="1616196" y="3869758"/>
                  <a:pt x="1614990" y="3869178"/>
                </a:cubicBezTo>
                <a:lnTo>
                  <a:pt x="1581767" y="3857183"/>
                </a:lnTo>
                <a:cubicBezTo>
                  <a:pt x="1501100" y="3839203"/>
                  <a:pt x="1274085" y="3872379"/>
                  <a:pt x="1178175" y="3837973"/>
                </a:cubicBezTo>
                <a:lnTo>
                  <a:pt x="1186202" y="3628173"/>
                </a:lnTo>
                <a:cubicBezTo>
                  <a:pt x="1481124" y="3628266"/>
                  <a:pt x="1510287" y="3620331"/>
                  <a:pt x="1514625" y="3140828"/>
                </a:cubicBezTo>
                <a:cubicBezTo>
                  <a:pt x="1516806" y="2897272"/>
                  <a:pt x="1534090" y="2584834"/>
                  <a:pt x="1473816" y="2359536"/>
                </a:cubicBezTo>
                <a:cubicBezTo>
                  <a:pt x="1372431" y="1980722"/>
                  <a:pt x="1280952" y="1783728"/>
                  <a:pt x="1197478" y="1401736"/>
                </a:cubicBezTo>
                <a:cubicBezTo>
                  <a:pt x="1165995" y="1257709"/>
                  <a:pt x="1235549" y="1261398"/>
                  <a:pt x="1055979" y="1125722"/>
                </a:cubicBezTo>
                <a:cubicBezTo>
                  <a:pt x="1073565" y="1093590"/>
                  <a:pt x="1151379" y="1045867"/>
                  <a:pt x="1178361" y="1041273"/>
                </a:cubicBezTo>
                <a:cubicBezTo>
                  <a:pt x="1223439" y="1033640"/>
                  <a:pt x="1287402" y="1061736"/>
                  <a:pt x="1258796" y="926687"/>
                </a:cubicBezTo>
                <a:cubicBezTo>
                  <a:pt x="1273319" y="922047"/>
                  <a:pt x="1277751" y="921397"/>
                  <a:pt x="1287982" y="911445"/>
                </a:cubicBezTo>
                <a:lnTo>
                  <a:pt x="1321831" y="869475"/>
                </a:lnTo>
                <a:cubicBezTo>
                  <a:pt x="1324893" y="865044"/>
                  <a:pt x="1346632" y="804375"/>
                  <a:pt x="1353847" y="818968"/>
                </a:cubicBezTo>
                <a:lnTo>
                  <a:pt x="1365796" y="818319"/>
                </a:lnTo>
                <a:cubicBezTo>
                  <a:pt x="1374380" y="818435"/>
                  <a:pt x="1421546" y="834396"/>
                  <a:pt x="1424075" y="777556"/>
                </a:cubicBezTo>
                <a:cubicBezTo>
                  <a:pt x="1426070" y="733916"/>
                  <a:pt x="1398856" y="707584"/>
                  <a:pt x="1398554" y="663805"/>
                </a:cubicBezTo>
                <a:cubicBezTo>
                  <a:pt x="1398229" y="611303"/>
                  <a:pt x="1448296" y="603693"/>
                  <a:pt x="1458388" y="438159"/>
                </a:cubicBezTo>
                <a:lnTo>
                  <a:pt x="1480057" y="438159"/>
                </a:lnTo>
                <a:cubicBezTo>
                  <a:pt x="1504719" y="449643"/>
                  <a:pt x="1447414" y="458598"/>
                  <a:pt x="1515530" y="442057"/>
                </a:cubicBezTo>
                <a:lnTo>
                  <a:pt x="1517085" y="403428"/>
                </a:lnTo>
                <a:cubicBezTo>
                  <a:pt x="1524764" y="392362"/>
                  <a:pt x="1525808" y="391921"/>
                  <a:pt x="1532002" y="381736"/>
                </a:cubicBezTo>
                <a:lnTo>
                  <a:pt x="1532002" y="381736"/>
                </a:lnTo>
                <a:close/>
                <a:moveTo>
                  <a:pt x="346028" y="1285688"/>
                </a:moveTo>
                <a:cubicBezTo>
                  <a:pt x="350923" y="1240192"/>
                  <a:pt x="354241" y="1287544"/>
                  <a:pt x="363823" y="1253486"/>
                </a:cubicBezTo>
                <a:cubicBezTo>
                  <a:pt x="365145" y="1248777"/>
                  <a:pt x="368834" y="1249519"/>
                  <a:pt x="371339" y="1247477"/>
                </a:cubicBezTo>
                <a:cubicBezTo>
                  <a:pt x="373543" y="1277243"/>
                  <a:pt x="378044" y="1281814"/>
                  <a:pt x="346028" y="1285688"/>
                </a:cubicBezTo>
                <a:lnTo>
                  <a:pt x="346028" y="1285688"/>
                </a:lnTo>
                <a:close/>
                <a:moveTo>
                  <a:pt x="366607" y="1247524"/>
                </a:moveTo>
                <a:cubicBezTo>
                  <a:pt x="371386" y="1217526"/>
                  <a:pt x="367952" y="1223488"/>
                  <a:pt x="390503" y="1215902"/>
                </a:cubicBezTo>
                <a:cubicBezTo>
                  <a:pt x="378392" y="1248336"/>
                  <a:pt x="387208" y="1237014"/>
                  <a:pt x="366607" y="1247524"/>
                </a:cubicBezTo>
                <a:lnTo>
                  <a:pt x="366607" y="1247524"/>
                </a:lnTo>
                <a:close/>
                <a:moveTo>
                  <a:pt x="445487" y="1098137"/>
                </a:moveTo>
                <a:cubicBezTo>
                  <a:pt x="448179" y="1138134"/>
                  <a:pt x="445418" y="1120711"/>
                  <a:pt x="425698" y="1129110"/>
                </a:cubicBezTo>
                <a:cubicBezTo>
                  <a:pt x="427670" y="1123193"/>
                  <a:pt x="432054" y="1109297"/>
                  <a:pt x="434862" y="1104888"/>
                </a:cubicBezTo>
                <a:cubicBezTo>
                  <a:pt x="443817" y="1090852"/>
                  <a:pt x="433493" y="1102313"/>
                  <a:pt x="445487" y="1098137"/>
                </a:cubicBezTo>
                <a:lnTo>
                  <a:pt x="450058" y="1065703"/>
                </a:lnTo>
                <a:cubicBezTo>
                  <a:pt x="477550" y="1063267"/>
                  <a:pt x="476251" y="1066724"/>
                  <a:pt x="494858" y="1078231"/>
                </a:cubicBezTo>
                <a:lnTo>
                  <a:pt x="461148" y="1091896"/>
                </a:lnTo>
                <a:cubicBezTo>
                  <a:pt x="459106" y="1092685"/>
                  <a:pt x="455023" y="1096931"/>
                  <a:pt x="453492" y="1094820"/>
                </a:cubicBezTo>
                <a:cubicBezTo>
                  <a:pt x="451914" y="1092569"/>
                  <a:pt x="448179" y="1096954"/>
                  <a:pt x="445511" y="1098137"/>
                </a:cubicBezTo>
                <a:lnTo>
                  <a:pt x="445511" y="1098137"/>
                </a:lnTo>
                <a:close/>
                <a:moveTo>
                  <a:pt x="526920" y="1035589"/>
                </a:moveTo>
                <a:cubicBezTo>
                  <a:pt x="525876" y="1017331"/>
                  <a:pt x="504695" y="1007285"/>
                  <a:pt x="576151" y="992506"/>
                </a:cubicBezTo>
                <a:cubicBezTo>
                  <a:pt x="552533" y="1016611"/>
                  <a:pt x="562626" y="997239"/>
                  <a:pt x="526920" y="1035589"/>
                </a:cubicBezTo>
                <a:lnTo>
                  <a:pt x="526920" y="1035589"/>
                </a:lnTo>
                <a:close/>
              </a:path>
            </a:pathLst>
          </a:custGeom>
          <a:solidFill>
            <a:schemeClr val="bg1"/>
          </a:solidFill>
          <a:ln w="23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54" name="Graphic 25">
            <a:extLst>
              <a:ext uri="{FF2B5EF4-FFF2-40B4-BE49-F238E27FC236}">
                <a16:creationId xmlns:a16="http://schemas.microsoft.com/office/drawing/2014/main" id="{A3B3C988-3D4F-3600-1160-6C608935D680}"/>
              </a:ext>
            </a:extLst>
          </p:cNvPr>
          <p:cNvSpPr/>
          <p:nvPr/>
        </p:nvSpPr>
        <p:spPr>
          <a:xfrm>
            <a:off x="1924505" y="5411864"/>
            <a:ext cx="551418" cy="1083836"/>
          </a:xfrm>
          <a:custGeom>
            <a:avLst/>
            <a:gdLst>
              <a:gd name="connsiteX0" fmla="*/ 923772 w 3411593"/>
              <a:gd name="connsiteY0" fmla="*/ 3898346 h 6705637"/>
              <a:gd name="connsiteX1" fmla="*/ 911399 w 3411593"/>
              <a:gd name="connsiteY1" fmla="*/ 3893679 h 6705637"/>
              <a:gd name="connsiteX2" fmla="*/ 881726 w 3411593"/>
              <a:gd name="connsiteY2" fmla="*/ 3882825 h 6705637"/>
              <a:gd name="connsiteX3" fmla="*/ 908729 w 3411593"/>
              <a:gd name="connsiteY3" fmla="*/ 3902731 h 6705637"/>
              <a:gd name="connsiteX4" fmla="*/ 938576 w 3411593"/>
              <a:gd name="connsiteY4" fmla="*/ 3906855 h 6705637"/>
              <a:gd name="connsiteX5" fmla="*/ 923794 w 3411593"/>
              <a:gd name="connsiteY5" fmla="*/ 3898346 h 6705637"/>
              <a:gd name="connsiteX6" fmla="*/ 923794 w 3411593"/>
              <a:gd name="connsiteY6" fmla="*/ 3898346 h 6705637"/>
              <a:gd name="connsiteX7" fmla="*/ 2887637 w 3411593"/>
              <a:gd name="connsiteY7" fmla="*/ 6290640 h 6705637"/>
              <a:gd name="connsiteX8" fmla="*/ 2896515 w 3411593"/>
              <a:gd name="connsiteY8" fmla="*/ 6300517 h 6705637"/>
              <a:gd name="connsiteX9" fmla="*/ 2906001 w 3411593"/>
              <a:gd name="connsiteY9" fmla="*/ 6310545 h 6705637"/>
              <a:gd name="connsiteX10" fmla="*/ 3043427 w 3411593"/>
              <a:gd name="connsiteY10" fmla="*/ 6396982 h 6705637"/>
              <a:gd name="connsiteX11" fmla="*/ 3121550 w 3411593"/>
              <a:gd name="connsiteY11" fmla="*/ 6428088 h 6705637"/>
              <a:gd name="connsiteX12" fmla="*/ 3205751 w 3411593"/>
              <a:gd name="connsiteY12" fmla="*/ 6452574 h 6705637"/>
              <a:gd name="connsiteX13" fmla="*/ 3380035 w 3411593"/>
              <a:gd name="connsiteY13" fmla="*/ 6478274 h 6705637"/>
              <a:gd name="connsiteX14" fmla="*/ 3408189 w 3411593"/>
              <a:gd name="connsiteY14" fmla="*/ 6509945 h 6705637"/>
              <a:gd name="connsiteX15" fmla="*/ 3335970 w 3411593"/>
              <a:gd name="connsiteY15" fmla="*/ 6598010 h 6705637"/>
              <a:gd name="connsiteX16" fmla="*/ 3178509 w 3411593"/>
              <a:gd name="connsiteY16" fmla="*/ 6665171 h 6705637"/>
              <a:gd name="connsiteX17" fmla="*/ 3001402 w 3411593"/>
              <a:gd name="connsiteY17" fmla="*/ 6703766 h 6705637"/>
              <a:gd name="connsiteX18" fmla="*/ 2615823 w 3411593"/>
              <a:gd name="connsiteY18" fmla="*/ 6652667 h 6705637"/>
              <a:gd name="connsiteX19" fmla="*/ 2614369 w 3411593"/>
              <a:gd name="connsiteY19" fmla="*/ 6656727 h 6705637"/>
              <a:gd name="connsiteX20" fmla="*/ 2610288 w 3411593"/>
              <a:gd name="connsiteY20" fmla="*/ 6669100 h 6705637"/>
              <a:gd name="connsiteX21" fmla="*/ 2604470 w 3411593"/>
              <a:gd name="connsiteY21" fmla="*/ 6684598 h 6705637"/>
              <a:gd name="connsiteX22" fmla="*/ 2360138 w 3411593"/>
              <a:gd name="connsiteY22" fmla="*/ 6656835 h 6705637"/>
              <a:gd name="connsiteX23" fmla="*/ 2338300 w 3411593"/>
              <a:gd name="connsiteY23" fmla="*/ 6590998 h 6705637"/>
              <a:gd name="connsiteX24" fmla="*/ 2335739 w 3411593"/>
              <a:gd name="connsiteY24" fmla="*/ 6361100 h 6705637"/>
              <a:gd name="connsiteX25" fmla="*/ 2348590 w 3411593"/>
              <a:gd name="connsiteY25" fmla="*/ 6232422 h 6705637"/>
              <a:gd name="connsiteX26" fmla="*/ 2183270 w 3411593"/>
              <a:gd name="connsiteY26" fmla="*/ 5922144 h 6705637"/>
              <a:gd name="connsiteX27" fmla="*/ 2090972 w 3411593"/>
              <a:gd name="connsiteY27" fmla="*/ 5684172 h 6705637"/>
              <a:gd name="connsiteX28" fmla="*/ 1998349 w 3411593"/>
              <a:gd name="connsiteY28" fmla="*/ 5440859 h 6705637"/>
              <a:gd name="connsiteX29" fmla="*/ 1959689 w 3411593"/>
              <a:gd name="connsiteY29" fmla="*/ 5313592 h 6705637"/>
              <a:gd name="connsiteX30" fmla="*/ 1698555 w 3411593"/>
              <a:gd name="connsiteY30" fmla="*/ 4743677 h 6705637"/>
              <a:gd name="connsiteX31" fmla="*/ 1688049 w 3411593"/>
              <a:gd name="connsiteY31" fmla="*/ 4759111 h 6705637"/>
              <a:gd name="connsiteX32" fmla="*/ 1672659 w 3411593"/>
              <a:gd name="connsiteY32" fmla="*/ 4803024 h 6705637"/>
              <a:gd name="connsiteX33" fmla="*/ 1511898 w 3411593"/>
              <a:gd name="connsiteY33" fmla="*/ 5280098 h 6705637"/>
              <a:gd name="connsiteX34" fmla="*/ 1398480 w 3411593"/>
              <a:gd name="connsiteY34" fmla="*/ 5400831 h 6705637"/>
              <a:gd name="connsiteX35" fmla="*/ 1347577 w 3411593"/>
              <a:gd name="connsiteY35" fmla="*/ 5402155 h 6705637"/>
              <a:gd name="connsiteX36" fmla="*/ 1193436 w 3411593"/>
              <a:gd name="connsiteY36" fmla="*/ 5326941 h 6705637"/>
              <a:gd name="connsiteX37" fmla="*/ 1137823 w 3411593"/>
              <a:gd name="connsiteY37" fmla="*/ 5441792 h 6705637"/>
              <a:gd name="connsiteX38" fmla="*/ 829890 w 3411593"/>
              <a:gd name="connsiteY38" fmla="*/ 5985137 h 6705637"/>
              <a:gd name="connsiteX39" fmla="*/ 799522 w 3411593"/>
              <a:gd name="connsiteY39" fmla="*/ 6124018 h 6705637"/>
              <a:gd name="connsiteX40" fmla="*/ 754675 w 3411593"/>
              <a:gd name="connsiteY40" fmla="*/ 6253304 h 6705637"/>
              <a:gd name="connsiteX41" fmla="*/ 841980 w 3411593"/>
              <a:gd name="connsiteY41" fmla="*/ 6411765 h 6705637"/>
              <a:gd name="connsiteX42" fmla="*/ 880705 w 3411593"/>
              <a:gd name="connsiteY42" fmla="*/ 6448210 h 6705637"/>
              <a:gd name="connsiteX43" fmla="*/ 931695 w 3411593"/>
              <a:gd name="connsiteY43" fmla="*/ 6449643 h 6705637"/>
              <a:gd name="connsiteX44" fmla="*/ 972873 w 3411593"/>
              <a:gd name="connsiteY44" fmla="*/ 6458912 h 6705637"/>
              <a:gd name="connsiteX45" fmla="*/ 1147092 w 3411593"/>
              <a:gd name="connsiteY45" fmla="*/ 6472891 h 6705637"/>
              <a:gd name="connsiteX46" fmla="*/ 1193415 w 3411593"/>
              <a:gd name="connsiteY46" fmla="*/ 6522925 h 6705637"/>
              <a:gd name="connsiteX47" fmla="*/ 1142816 w 3411593"/>
              <a:gd name="connsiteY47" fmla="*/ 6598248 h 6705637"/>
              <a:gd name="connsiteX48" fmla="*/ 629665 w 3411593"/>
              <a:gd name="connsiteY48" fmla="*/ 6612097 h 6705637"/>
              <a:gd name="connsiteX49" fmla="*/ 484859 w 3411593"/>
              <a:gd name="connsiteY49" fmla="*/ 6526268 h 6705637"/>
              <a:gd name="connsiteX50" fmla="*/ 456814 w 3411593"/>
              <a:gd name="connsiteY50" fmla="*/ 6573719 h 6705637"/>
              <a:gd name="connsiteX51" fmla="*/ 293079 w 3411593"/>
              <a:gd name="connsiteY51" fmla="*/ 6537013 h 6705637"/>
              <a:gd name="connsiteX52" fmla="*/ 169067 w 3411593"/>
              <a:gd name="connsiteY52" fmla="*/ 6381049 h 6705637"/>
              <a:gd name="connsiteX53" fmla="*/ 184153 w 3411593"/>
              <a:gd name="connsiteY53" fmla="*/ 6279070 h 6705637"/>
              <a:gd name="connsiteX54" fmla="*/ 306211 w 3411593"/>
              <a:gd name="connsiteY54" fmla="*/ 5941181 h 6705637"/>
              <a:gd name="connsiteX55" fmla="*/ 335385 w 3411593"/>
              <a:gd name="connsiteY55" fmla="*/ 5851792 h 6705637"/>
              <a:gd name="connsiteX56" fmla="*/ 427596 w 3411593"/>
              <a:gd name="connsiteY56" fmla="*/ 5715733 h 6705637"/>
              <a:gd name="connsiteX57" fmla="*/ 466017 w 3411593"/>
              <a:gd name="connsiteY57" fmla="*/ 5642386 h 6705637"/>
              <a:gd name="connsiteX58" fmla="*/ 516768 w 3411593"/>
              <a:gd name="connsiteY58" fmla="*/ 5462219 h 6705637"/>
              <a:gd name="connsiteX59" fmla="*/ 546875 w 3411593"/>
              <a:gd name="connsiteY59" fmla="*/ 5374306 h 6705637"/>
              <a:gd name="connsiteX60" fmla="*/ 628732 w 3411593"/>
              <a:gd name="connsiteY60" fmla="*/ 5111326 h 6705637"/>
              <a:gd name="connsiteX61" fmla="*/ 484490 w 3411593"/>
              <a:gd name="connsiteY61" fmla="*/ 5058166 h 6705637"/>
              <a:gd name="connsiteX62" fmla="*/ 131254 w 3411593"/>
              <a:gd name="connsiteY62" fmla="*/ 4924582 h 6705637"/>
              <a:gd name="connsiteX63" fmla="*/ 67957 w 3411593"/>
              <a:gd name="connsiteY63" fmla="*/ 4917159 h 6705637"/>
              <a:gd name="connsiteX64" fmla="*/ 54325 w 3411593"/>
              <a:gd name="connsiteY64" fmla="*/ 4901617 h 6705637"/>
              <a:gd name="connsiteX65" fmla="*/ 2597 w 3411593"/>
              <a:gd name="connsiteY65" fmla="*/ 4793082 h 6705637"/>
              <a:gd name="connsiteX66" fmla="*/ 100799 w 3411593"/>
              <a:gd name="connsiteY66" fmla="*/ 4495220 h 6705637"/>
              <a:gd name="connsiteX67" fmla="*/ 303737 w 3411593"/>
              <a:gd name="connsiteY67" fmla="*/ 3906920 h 6705637"/>
              <a:gd name="connsiteX68" fmla="*/ 416070 w 3411593"/>
              <a:gd name="connsiteY68" fmla="*/ 3725733 h 6705637"/>
              <a:gd name="connsiteX69" fmla="*/ 591852 w 3411593"/>
              <a:gd name="connsiteY69" fmla="*/ 3782279 h 6705637"/>
              <a:gd name="connsiteX70" fmla="*/ 700821 w 3411593"/>
              <a:gd name="connsiteY70" fmla="*/ 3816641 h 6705637"/>
              <a:gd name="connsiteX71" fmla="*/ 733272 w 3411593"/>
              <a:gd name="connsiteY71" fmla="*/ 3836155 h 6705637"/>
              <a:gd name="connsiteX72" fmla="*/ 766918 w 3411593"/>
              <a:gd name="connsiteY72" fmla="*/ 3848680 h 6705637"/>
              <a:gd name="connsiteX73" fmla="*/ 836944 w 3411593"/>
              <a:gd name="connsiteY73" fmla="*/ 3873665 h 6705637"/>
              <a:gd name="connsiteX74" fmla="*/ 893165 w 3411593"/>
              <a:gd name="connsiteY74" fmla="*/ 3854172 h 6705637"/>
              <a:gd name="connsiteX75" fmla="*/ 901956 w 3411593"/>
              <a:gd name="connsiteY75" fmla="*/ 3808544 h 6705637"/>
              <a:gd name="connsiteX76" fmla="*/ 959805 w 3411593"/>
              <a:gd name="connsiteY76" fmla="*/ 3737498 h 6705637"/>
              <a:gd name="connsiteX77" fmla="*/ 989761 w 3411593"/>
              <a:gd name="connsiteY77" fmla="*/ 3709105 h 6705637"/>
              <a:gd name="connsiteX78" fmla="*/ 870503 w 3411593"/>
              <a:gd name="connsiteY78" fmla="*/ 3673224 h 6705637"/>
              <a:gd name="connsiteX79" fmla="*/ 906124 w 3411593"/>
              <a:gd name="connsiteY79" fmla="*/ 3470981 h 6705637"/>
              <a:gd name="connsiteX80" fmla="*/ 983596 w 3411593"/>
              <a:gd name="connsiteY80" fmla="*/ 2864338 h 6705637"/>
              <a:gd name="connsiteX81" fmla="*/ 986961 w 3411593"/>
              <a:gd name="connsiteY81" fmla="*/ 2543749 h 6705637"/>
              <a:gd name="connsiteX82" fmla="*/ 992452 w 3411593"/>
              <a:gd name="connsiteY82" fmla="*/ 2250294 h 6705637"/>
              <a:gd name="connsiteX83" fmla="*/ 1002069 w 3411593"/>
              <a:gd name="connsiteY83" fmla="*/ 2113866 h 6705637"/>
              <a:gd name="connsiteX84" fmla="*/ 1027509 w 3411593"/>
              <a:gd name="connsiteY84" fmla="*/ 1849628 h 6705637"/>
              <a:gd name="connsiteX85" fmla="*/ 1058550 w 3411593"/>
              <a:gd name="connsiteY85" fmla="*/ 1671501 h 6705637"/>
              <a:gd name="connsiteX86" fmla="*/ 1115444 w 3411593"/>
              <a:gd name="connsiteY86" fmla="*/ 1379848 h 6705637"/>
              <a:gd name="connsiteX87" fmla="*/ 1336485 w 3411593"/>
              <a:gd name="connsiteY87" fmla="*/ 1025895 h 6705637"/>
              <a:gd name="connsiteX88" fmla="*/ 1478144 w 3411593"/>
              <a:gd name="connsiteY88" fmla="*/ 942193 h 6705637"/>
              <a:gd name="connsiteX89" fmla="*/ 1511008 w 3411593"/>
              <a:gd name="connsiteY89" fmla="*/ 856972 h 6705637"/>
              <a:gd name="connsiteX90" fmla="*/ 1548214 w 3411593"/>
              <a:gd name="connsiteY90" fmla="*/ 776309 h 6705637"/>
              <a:gd name="connsiteX91" fmla="*/ 1489562 w 3411593"/>
              <a:gd name="connsiteY91" fmla="*/ 681385 h 6705637"/>
              <a:gd name="connsiteX92" fmla="*/ 1441785 w 3411593"/>
              <a:gd name="connsiteY92" fmla="*/ 582250 h 6705637"/>
              <a:gd name="connsiteX93" fmla="*/ 1408291 w 3411593"/>
              <a:gd name="connsiteY93" fmla="*/ 461581 h 6705637"/>
              <a:gd name="connsiteX94" fmla="*/ 1499894 w 3411593"/>
              <a:gd name="connsiteY94" fmla="*/ 114076 h 6705637"/>
              <a:gd name="connsiteX95" fmla="*/ 1684576 w 3411593"/>
              <a:gd name="connsiteY95" fmla="*/ 9883 h 6705637"/>
              <a:gd name="connsiteX96" fmla="*/ 1942714 w 3411593"/>
              <a:gd name="connsiteY96" fmla="*/ 22277 h 6705637"/>
              <a:gd name="connsiteX97" fmla="*/ 2046517 w 3411593"/>
              <a:gd name="connsiteY97" fmla="*/ 68426 h 6705637"/>
              <a:gd name="connsiteX98" fmla="*/ 2079663 w 3411593"/>
              <a:gd name="connsiteY98" fmla="*/ 111558 h 6705637"/>
              <a:gd name="connsiteX99" fmla="*/ 2072001 w 3411593"/>
              <a:gd name="connsiteY99" fmla="*/ 274859 h 6705637"/>
              <a:gd name="connsiteX100" fmla="*/ 2115653 w 3411593"/>
              <a:gd name="connsiteY100" fmla="*/ 379160 h 6705637"/>
              <a:gd name="connsiteX101" fmla="*/ 2104691 w 3411593"/>
              <a:gd name="connsiteY101" fmla="*/ 432429 h 6705637"/>
              <a:gd name="connsiteX102" fmla="*/ 2197423 w 3411593"/>
              <a:gd name="connsiteY102" fmla="*/ 557135 h 6705637"/>
              <a:gd name="connsiteX103" fmla="*/ 2140898 w 3411593"/>
              <a:gd name="connsiteY103" fmla="*/ 605042 h 6705637"/>
              <a:gd name="connsiteX104" fmla="*/ 2149820 w 3411593"/>
              <a:gd name="connsiteY104" fmla="*/ 681667 h 6705637"/>
              <a:gd name="connsiteX105" fmla="*/ 2139249 w 3411593"/>
              <a:gd name="connsiteY105" fmla="*/ 742273 h 6705637"/>
              <a:gd name="connsiteX106" fmla="*/ 2111572 w 3411593"/>
              <a:gd name="connsiteY106" fmla="*/ 868911 h 6705637"/>
              <a:gd name="connsiteX107" fmla="*/ 1974298 w 3411593"/>
              <a:gd name="connsiteY107" fmla="*/ 915472 h 6705637"/>
              <a:gd name="connsiteX108" fmla="*/ 1915451 w 3411593"/>
              <a:gd name="connsiteY108" fmla="*/ 1040005 h 6705637"/>
              <a:gd name="connsiteX109" fmla="*/ 1944711 w 3411593"/>
              <a:gd name="connsiteY109" fmla="*/ 1117628 h 6705637"/>
              <a:gd name="connsiteX110" fmla="*/ 1977207 w 3411593"/>
              <a:gd name="connsiteY110" fmla="*/ 1184421 h 6705637"/>
              <a:gd name="connsiteX111" fmla="*/ 2039353 w 3411593"/>
              <a:gd name="connsiteY111" fmla="*/ 1322281 h 6705637"/>
              <a:gd name="connsiteX112" fmla="*/ 2093794 w 3411593"/>
              <a:gd name="connsiteY112" fmla="*/ 1474663 h 6705637"/>
              <a:gd name="connsiteX113" fmla="*/ 2148148 w 3411593"/>
              <a:gd name="connsiteY113" fmla="*/ 1620664 h 6705637"/>
              <a:gd name="connsiteX114" fmla="*/ 2388205 w 3411593"/>
              <a:gd name="connsiteY114" fmla="*/ 2607177 h 6705637"/>
              <a:gd name="connsiteX115" fmla="*/ 2513714 w 3411593"/>
              <a:gd name="connsiteY115" fmla="*/ 3717310 h 6705637"/>
              <a:gd name="connsiteX116" fmla="*/ 2428927 w 3411593"/>
              <a:gd name="connsiteY116" fmla="*/ 3751195 h 6705637"/>
              <a:gd name="connsiteX117" fmla="*/ 2308128 w 3411593"/>
              <a:gd name="connsiteY117" fmla="*/ 3751043 h 6705637"/>
              <a:gd name="connsiteX118" fmla="*/ 2305263 w 3411593"/>
              <a:gd name="connsiteY118" fmla="*/ 3941694 h 6705637"/>
              <a:gd name="connsiteX119" fmla="*/ 2301225 w 3411593"/>
              <a:gd name="connsiteY119" fmla="*/ 4029390 h 6705637"/>
              <a:gd name="connsiteX120" fmla="*/ 2307412 w 3411593"/>
              <a:gd name="connsiteY120" fmla="*/ 4118519 h 6705637"/>
              <a:gd name="connsiteX121" fmla="*/ 2330334 w 3411593"/>
              <a:gd name="connsiteY121" fmla="*/ 4195665 h 6705637"/>
              <a:gd name="connsiteX122" fmla="*/ 2344509 w 3411593"/>
              <a:gd name="connsiteY122" fmla="*/ 4283470 h 6705637"/>
              <a:gd name="connsiteX123" fmla="*/ 2355254 w 3411593"/>
              <a:gd name="connsiteY123" fmla="*/ 4379891 h 6705637"/>
              <a:gd name="connsiteX124" fmla="*/ 2393219 w 3411593"/>
              <a:gd name="connsiteY124" fmla="*/ 4757938 h 6705637"/>
              <a:gd name="connsiteX125" fmla="*/ 2420765 w 3411593"/>
              <a:gd name="connsiteY125" fmla="*/ 4832220 h 6705637"/>
              <a:gd name="connsiteX126" fmla="*/ 2378979 w 3411593"/>
              <a:gd name="connsiteY126" fmla="*/ 4977048 h 6705637"/>
              <a:gd name="connsiteX127" fmla="*/ 2429925 w 3411593"/>
              <a:gd name="connsiteY127" fmla="*/ 5127889 h 6705637"/>
              <a:gd name="connsiteX128" fmla="*/ 2464982 w 3411593"/>
              <a:gd name="connsiteY128" fmla="*/ 5300697 h 6705637"/>
              <a:gd name="connsiteX129" fmla="*/ 2516536 w 3411593"/>
              <a:gd name="connsiteY129" fmla="*/ 5455815 h 6705637"/>
              <a:gd name="connsiteX130" fmla="*/ 2577706 w 3411593"/>
              <a:gd name="connsiteY130" fmla="*/ 5600904 h 6705637"/>
              <a:gd name="connsiteX131" fmla="*/ 2670090 w 3411593"/>
              <a:gd name="connsiteY131" fmla="*/ 5713172 h 6705637"/>
              <a:gd name="connsiteX132" fmla="*/ 2745131 w 3411593"/>
              <a:gd name="connsiteY132" fmla="*/ 5951231 h 6705637"/>
              <a:gd name="connsiteX133" fmla="*/ 2763169 w 3411593"/>
              <a:gd name="connsiteY133" fmla="*/ 6034021 h 6705637"/>
              <a:gd name="connsiteX134" fmla="*/ 2808797 w 3411593"/>
              <a:gd name="connsiteY134" fmla="*/ 6187684 h 6705637"/>
              <a:gd name="connsiteX135" fmla="*/ 2816568 w 3411593"/>
              <a:gd name="connsiteY135" fmla="*/ 6216576 h 6705637"/>
              <a:gd name="connsiteX136" fmla="*/ 2887506 w 3411593"/>
              <a:gd name="connsiteY136" fmla="*/ 6290618 h 6705637"/>
              <a:gd name="connsiteX137" fmla="*/ 2887506 w 3411593"/>
              <a:gd name="connsiteY137" fmla="*/ 6290618 h 6705637"/>
              <a:gd name="connsiteX138" fmla="*/ 1046177 w 3411593"/>
              <a:gd name="connsiteY138" fmla="*/ 3874512 h 6705637"/>
              <a:gd name="connsiteX139" fmla="*/ 985289 w 3411593"/>
              <a:gd name="connsiteY139" fmla="*/ 3842537 h 6705637"/>
              <a:gd name="connsiteX140" fmla="*/ 949842 w 3411593"/>
              <a:gd name="connsiteY140" fmla="*/ 3870973 h 6705637"/>
              <a:gd name="connsiteX141" fmla="*/ 961043 w 3411593"/>
              <a:gd name="connsiteY141" fmla="*/ 3924676 h 6705637"/>
              <a:gd name="connsiteX142" fmla="*/ 1057855 w 3411593"/>
              <a:gd name="connsiteY142" fmla="*/ 3954805 h 6705637"/>
              <a:gd name="connsiteX143" fmla="*/ 1068600 w 3411593"/>
              <a:gd name="connsiteY143" fmla="*/ 3918902 h 6705637"/>
              <a:gd name="connsiteX144" fmla="*/ 1046177 w 3411593"/>
              <a:gd name="connsiteY144" fmla="*/ 3874533 h 6705637"/>
              <a:gd name="connsiteX145" fmla="*/ 1046177 w 3411593"/>
              <a:gd name="connsiteY145" fmla="*/ 3874533 h 670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3411593" h="6705637">
                <a:moveTo>
                  <a:pt x="923772" y="3898346"/>
                </a:moveTo>
                <a:cubicBezTo>
                  <a:pt x="917651" y="3895589"/>
                  <a:pt x="917303" y="3896045"/>
                  <a:pt x="911399" y="3893679"/>
                </a:cubicBezTo>
                <a:cubicBezTo>
                  <a:pt x="899938" y="3889099"/>
                  <a:pt x="895054" y="3886298"/>
                  <a:pt x="881726" y="3882825"/>
                </a:cubicBezTo>
                <a:cubicBezTo>
                  <a:pt x="887456" y="3898476"/>
                  <a:pt x="881465" y="3893245"/>
                  <a:pt x="908729" y="3902731"/>
                </a:cubicBezTo>
                <a:cubicBezTo>
                  <a:pt x="949950" y="3917122"/>
                  <a:pt x="931044" y="3911283"/>
                  <a:pt x="938576" y="3906855"/>
                </a:cubicBezTo>
                <a:lnTo>
                  <a:pt x="923794" y="3898346"/>
                </a:lnTo>
                <a:lnTo>
                  <a:pt x="923794" y="3898346"/>
                </a:lnTo>
                <a:close/>
                <a:moveTo>
                  <a:pt x="2887637" y="6290640"/>
                </a:moveTo>
                <a:cubicBezTo>
                  <a:pt x="2887637" y="6290640"/>
                  <a:pt x="2895777" y="6299692"/>
                  <a:pt x="2896515" y="6300517"/>
                </a:cubicBezTo>
                <a:lnTo>
                  <a:pt x="2906001" y="6310545"/>
                </a:lnTo>
                <a:cubicBezTo>
                  <a:pt x="2951064" y="6338265"/>
                  <a:pt x="2987553" y="6373148"/>
                  <a:pt x="3043427" y="6396982"/>
                </a:cubicBezTo>
                <a:cubicBezTo>
                  <a:pt x="3077203" y="6411374"/>
                  <a:pt x="3094525" y="6412698"/>
                  <a:pt x="3121550" y="6428088"/>
                </a:cubicBezTo>
                <a:cubicBezTo>
                  <a:pt x="3132121" y="6434079"/>
                  <a:pt x="3192705" y="6450663"/>
                  <a:pt x="3205751" y="6452574"/>
                </a:cubicBezTo>
                <a:cubicBezTo>
                  <a:pt x="3277275" y="6462884"/>
                  <a:pt x="3336947" y="6411873"/>
                  <a:pt x="3380035" y="6478274"/>
                </a:cubicBezTo>
                <a:cubicBezTo>
                  <a:pt x="3390889" y="6495032"/>
                  <a:pt x="3399007" y="6487934"/>
                  <a:pt x="3408189" y="6509945"/>
                </a:cubicBezTo>
                <a:cubicBezTo>
                  <a:pt x="3426618" y="6554162"/>
                  <a:pt x="3365600" y="6578104"/>
                  <a:pt x="3335970" y="6598010"/>
                </a:cubicBezTo>
                <a:cubicBezTo>
                  <a:pt x="3288823" y="6629593"/>
                  <a:pt x="3235185" y="6646459"/>
                  <a:pt x="3178509" y="6665171"/>
                </a:cubicBezTo>
                <a:cubicBezTo>
                  <a:pt x="3102556" y="6690351"/>
                  <a:pt x="3087579" y="6698252"/>
                  <a:pt x="3001402" y="6703766"/>
                </a:cubicBezTo>
                <a:cubicBezTo>
                  <a:pt x="2867731" y="6712383"/>
                  <a:pt x="2735081" y="6690546"/>
                  <a:pt x="2615823" y="6652667"/>
                </a:cubicBezTo>
                <a:cubicBezTo>
                  <a:pt x="2615041" y="6653883"/>
                  <a:pt x="2614629" y="6655902"/>
                  <a:pt x="2614369" y="6656727"/>
                </a:cubicBezTo>
                <a:lnTo>
                  <a:pt x="2610288" y="6669100"/>
                </a:lnTo>
                <a:cubicBezTo>
                  <a:pt x="2606229" y="6681104"/>
                  <a:pt x="2617212" y="6668448"/>
                  <a:pt x="2604470" y="6684598"/>
                </a:cubicBezTo>
                <a:lnTo>
                  <a:pt x="2360138" y="6656835"/>
                </a:lnTo>
                <a:cubicBezTo>
                  <a:pt x="2343315" y="6624014"/>
                  <a:pt x="2345203" y="6635432"/>
                  <a:pt x="2338300" y="6590998"/>
                </a:cubicBezTo>
                <a:cubicBezTo>
                  <a:pt x="2326904" y="6518215"/>
                  <a:pt x="2315552" y="6431388"/>
                  <a:pt x="2335739" y="6361100"/>
                </a:cubicBezTo>
                <a:cubicBezTo>
                  <a:pt x="2347569" y="6319728"/>
                  <a:pt x="2401554" y="6277768"/>
                  <a:pt x="2348590" y="6232422"/>
                </a:cubicBezTo>
                <a:cubicBezTo>
                  <a:pt x="2281906" y="6175398"/>
                  <a:pt x="2208255" y="6002459"/>
                  <a:pt x="2183270" y="5922144"/>
                </a:cubicBezTo>
                <a:cubicBezTo>
                  <a:pt x="2133279" y="5761817"/>
                  <a:pt x="2134234" y="5796222"/>
                  <a:pt x="2090972" y="5684172"/>
                </a:cubicBezTo>
                <a:cubicBezTo>
                  <a:pt x="2058477" y="5599927"/>
                  <a:pt x="2027979" y="5531268"/>
                  <a:pt x="1998349" y="5440859"/>
                </a:cubicBezTo>
                <a:cubicBezTo>
                  <a:pt x="1984695" y="5399095"/>
                  <a:pt x="1972930" y="5355182"/>
                  <a:pt x="1959689" y="5313592"/>
                </a:cubicBezTo>
                <a:cubicBezTo>
                  <a:pt x="1924871" y="5204362"/>
                  <a:pt x="1742816" y="4883990"/>
                  <a:pt x="1698555" y="4743677"/>
                </a:cubicBezTo>
                <a:cubicBezTo>
                  <a:pt x="1691544" y="4750992"/>
                  <a:pt x="1696146" y="4743004"/>
                  <a:pt x="1688049" y="4759111"/>
                </a:cubicBezTo>
                <a:lnTo>
                  <a:pt x="1672659" y="4803024"/>
                </a:lnTo>
                <a:cubicBezTo>
                  <a:pt x="1619542" y="4954364"/>
                  <a:pt x="1567229" y="5145363"/>
                  <a:pt x="1511898" y="5280098"/>
                </a:cubicBezTo>
                <a:cubicBezTo>
                  <a:pt x="1487521" y="5339531"/>
                  <a:pt x="1480163" y="5398943"/>
                  <a:pt x="1398480" y="5400831"/>
                </a:cubicBezTo>
                <a:lnTo>
                  <a:pt x="1347577" y="5402155"/>
                </a:lnTo>
                <a:cubicBezTo>
                  <a:pt x="1301124" y="5400527"/>
                  <a:pt x="1339198" y="5356115"/>
                  <a:pt x="1193436" y="5326941"/>
                </a:cubicBezTo>
                <a:cubicBezTo>
                  <a:pt x="1179978" y="5364451"/>
                  <a:pt x="1156470" y="5402155"/>
                  <a:pt x="1137823" y="5441792"/>
                </a:cubicBezTo>
                <a:cubicBezTo>
                  <a:pt x="1017372" y="5698042"/>
                  <a:pt x="988827" y="5763531"/>
                  <a:pt x="829890" y="5985137"/>
                </a:cubicBezTo>
                <a:cubicBezTo>
                  <a:pt x="783090" y="6050345"/>
                  <a:pt x="799739" y="6027227"/>
                  <a:pt x="799522" y="6124018"/>
                </a:cubicBezTo>
                <a:cubicBezTo>
                  <a:pt x="799391" y="6171448"/>
                  <a:pt x="804341" y="6237241"/>
                  <a:pt x="754675" y="6253304"/>
                </a:cubicBezTo>
                <a:cubicBezTo>
                  <a:pt x="767678" y="6301103"/>
                  <a:pt x="804818" y="6382569"/>
                  <a:pt x="841980" y="6411765"/>
                </a:cubicBezTo>
                <a:cubicBezTo>
                  <a:pt x="866574" y="6431127"/>
                  <a:pt x="864252" y="6418255"/>
                  <a:pt x="880705" y="6448210"/>
                </a:cubicBezTo>
                <a:cubicBezTo>
                  <a:pt x="900263" y="6450055"/>
                  <a:pt x="912810" y="6447060"/>
                  <a:pt x="931695" y="6449643"/>
                </a:cubicBezTo>
                <a:cubicBezTo>
                  <a:pt x="947020" y="6451727"/>
                  <a:pt x="957244" y="6457371"/>
                  <a:pt x="972873" y="6458912"/>
                </a:cubicBezTo>
                <a:cubicBezTo>
                  <a:pt x="1029506" y="6464491"/>
                  <a:pt x="1095148" y="6439267"/>
                  <a:pt x="1147092" y="6472891"/>
                </a:cubicBezTo>
                <a:cubicBezTo>
                  <a:pt x="1166628" y="6485546"/>
                  <a:pt x="1162374" y="6501284"/>
                  <a:pt x="1193415" y="6522925"/>
                </a:cubicBezTo>
                <a:cubicBezTo>
                  <a:pt x="1199167" y="6579472"/>
                  <a:pt x="1180391" y="6578647"/>
                  <a:pt x="1142816" y="6598248"/>
                </a:cubicBezTo>
                <a:cubicBezTo>
                  <a:pt x="1032957" y="6655294"/>
                  <a:pt x="749661" y="6641011"/>
                  <a:pt x="629665" y="6612097"/>
                </a:cubicBezTo>
                <a:cubicBezTo>
                  <a:pt x="571361" y="6598010"/>
                  <a:pt x="536955" y="6549126"/>
                  <a:pt x="484859" y="6526268"/>
                </a:cubicBezTo>
                <a:lnTo>
                  <a:pt x="456814" y="6573719"/>
                </a:lnTo>
                <a:cubicBezTo>
                  <a:pt x="422603" y="6573806"/>
                  <a:pt x="331934" y="6546456"/>
                  <a:pt x="293079" y="6537013"/>
                </a:cubicBezTo>
                <a:cubicBezTo>
                  <a:pt x="90684" y="6487630"/>
                  <a:pt x="168807" y="6492145"/>
                  <a:pt x="169067" y="6381049"/>
                </a:cubicBezTo>
                <a:cubicBezTo>
                  <a:pt x="169154" y="6344495"/>
                  <a:pt x="178401" y="6311913"/>
                  <a:pt x="184153" y="6279070"/>
                </a:cubicBezTo>
                <a:cubicBezTo>
                  <a:pt x="209377" y="6135523"/>
                  <a:pt x="230020" y="6066972"/>
                  <a:pt x="306211" y="5941181"/>
                </a:cubicBezTo>
                <a:cubicBezTo>
                  <a:pt x="331825" y="5898831"/>
                  <a:pt x="319062" y="5889431"/>
                  <a:pt x="335385" y="5851792"/>
                </a:cubicBezTo>
                <a:cubicBezTo>
                  <a:pt x="357483" y="5800933"/>
                  <a:pt x="396555" y="5758257"/>
                  <a:pt x="427596" y="5715733"/>
                </a:cubicBezTo>
                <a:cubicBezTo>
                  <a:pt x="447414" y="5688664"/>
                  <a:pt x="459440" y="5678875"/>
                  <a:pt x="466017" y="5642386"/>
                </a:cubicBezTo>
                <a:cubicBezTo>
                  <a:pt x="476111" y="5586425"/>
                  <a:pt x="501248" y="5512817"/>
                  <a:pt x="516768" y="5462219"/>
                </a:cubicBezTo>
                <a:cubicBezTo>
                  <a:pt x="525841" y="5432588"/>
                  <a:pt x="536999" y="5400875"/>
                  <a:pt x="546875" y="5374306"/>
                </a:cubicBezTo>
                <a:cubicBezTo>
                  <a:pt x="558771" y="5342396"/>
                  <a:pt x="625606" y="5134293"/>
                  <a:pt x="628732" y="5111326"/>
                </a:cubicBezTo>
                <a:cubicBezTo>
                  <a:pt x="584255" y="5099431"/>
                  <a:pt x="529228" y="5074924"/>
                  <a:pt x="484490" y="5058166"/>
                </a:cubicBezTo>
                <a:cubicBezTo>
                  <a:pt x="438406" y="5040866"/>
                  <a:pt x="155500" y="4926102"/>
                  <a:pt x="131254" y="4924582"/>
                </a:cubicBezTo>
                <a:cubicBezTo>
                  <a:pt x="110545" y="4923345"/>
                  <a:pt x="97803" y="4948699"/>
                  <a:pt x="67957" y="4917159"/>
                </a:cubicBezTo>
                <a:lnTo>
                  <a:pt x="54325" y="4901617"/>
                </a:lnTo>
                <a:cubicBezTo>
                  <a:pt x="23197" y="4870033"/>
                  <a:pt x="-9559" y="4848522"/>
                  <a:pt x="2597" y="4793082"/>
                </a:cubicBezTo>
                <a:cubicBezTo>
                  <a:pt x="25042" y="4690647"/>
                  <a:pt x="65460" y="4594724"/>
                  <a:pt x="100799" y="4495220"/>
                </a:cubicBezTo>
                <a:cubicBezTo>
                  <a:pt x="169197" y="4302528"/>
                  <a:pt x="240743" y="4103671"/>
                  <a:pt x="303737" y="3906920"/>
                </a:cubicBezTo>
                <a:cubicBezTo>
                  <a:pt x="328352" y="3830034"/>
                  <a:pt x="335602" y="3746354"/>
                  <a:pt x="416070" y="3725733"/>
                </a:cubicBezTo>
                <a:cubicBezTo>
                  <a:pt x="444397" y="3718548"/>
                  <a:pt x="557164" y="3766346"/>
                  <a:pt x="591852" y="3782279"/>
                </a:cubicBezTo>
                <a:cubicBezTo>
                  <a:pt x="626019" y="3797973"/>
                  <a:pt x="669280" y="3804225"/>
                  <a:pt x="700821" y="3816641"/>
                </a:cubicBezTo>
                <a:cubicBezTo>
                  <a:pt x="720965" y="3824542"/>
                  <a:pt x="716493" y="3827647"/>
                  <a:pt x="733272" y="3836155"/>
                </a:cubicBezTo>
                <a:cubicBezTo>
                  <a:pt x="742780" y="3840909"/>
                  <a:pt x="753937" y="3843905"/>
                  <a:pt x="766918" y="3848680"/>
                </a:cubicBezTo>
                <a:cubicBezTo>
                  <a:pt x="780789" y="3853738"/>
                  <a:pt x="829911" y="3873991"/>
                  <a:pt x="836944" y="3873665"/>
                </a:cubicBezTo>
                <a:cubicBezTo>
                  <a:pt x="867964" y="3872297"/>
                  <a:pt x="855417" y="3836546"/>
                  <a:pt x="893165" y="3854172"/>
                </a:cubicBezTo>
                <a:cubicBezTo>
                  <a:pt x="887066" y="3826561"/>
                  <a:pt x="885155" y="3831380"/>
                  <a:pt x="901956" y="3808544"/>
                </a:cubicBezTo>
                <a:cubicBezTo>
                  <a:pt x="920494" y="3783343"/>
                  <a:pt x="936905" y="3759291"/>
                  <a:pt x="959805" y="3737498"/>
                </a:cubicBezTo>
                <a:cubicBezTo>
                  <a:pt x="973437" y="3724560"/>
                  <a:pt x="979363" y="3724278"/>
                  <a:pt x="989761" y="3709105"/>
                </a:cubicBezTo>
                <a:cubicBezTo>
                  <a:pt x="955724" y="3707303"/>
                  <a:pt x="894446" y="3685944"/>
                  <a:pt x="870503" y="3673224"/>
                </a:cubicBezTo>
                <a:cubicBezTo>
                  <a:pt x="877601" y="3611055"/>
                  <a:pt x="892188" y="3531000"/>
                  <a:pt x="906124" y="3470981"/>
                </a:cubicBezTo>
                <a:cubicBezTo>
                  <a:pt x="935146" y="3345732"/>
                  <a:pt x="998878" y="2961303"/>
                  <a:pt x="983596" y="2864338"/>
                </a:cubicBezTo>
                <a:cubicBezTo>
                  <a:pt x="965362" y="2748662"/>
                  <a:pt x="966382" y="2656039"/>
                  <a:pt x="986961" y="2543749"/>
                </a:cubicBezTo>
                <a:cubicBezTo>
                  <a:pt x="999399" y="2475720"/>
                  <a:pt x="939726" y="2419781"/>
                  <a:pt x="992452" y="2250294"/>
                </a:cubicBezTo>
                <a:cubicBezTo>
                  <a:pt x="1028052" y="2135899"/>
                  <a:pt x="1017068" y="2196548"/>
                  <a:pt x="1002069" y="2113866"/>
                </a:cubicBezTo>
                <a:cubicBezTo>
                  <a:pt x="989782" y="2046119"/>
                  <a:pt x="1010230" y="1906587"/>
                  <a:pt x="1027509" y="1849628"/>
                </a:cubicBezTo>
                <a:cubicBezTo>
                  <a:pt x="1055576" y="1757113"/>
                  <a:pt x="1065843" y="1862522"/>
                  <a:pt x="1058550" y="1671501"/>
                </a:cubicBezTo>
                <a:cubicBezTo>
                  <a:pt x="1055967" y="1603342"/>
                  <a:pt x="1085336" y="1440410"/>
                  <a:pt x="1115444" y="1379848"/>
                </a:cubicBezTo>
                <a:cubicBezTo>
                  <a:pt x="1167953" y="1274178"/>
                  <a:pt x="1254259" y="1106319"/>
                  <a:pt x="1336485" y="1025895"/>
                </a:cubicBezTo>
                <a:cubicBezTo>
                  <a:pt x="1386758" y="976751"/>
                  <a:pt x="1464512" y="962381"/>
                  <a:pt x="1478144" y="942193"/>
                </a:cubicBezTo>
                <a:cubicBezTo>
                  <a:pt x="1490213" y="924285"/>
                  <a:pt x="1502868" y="880654"/>
                  <a:pt x="1511008" y="856972"/>
                </a:cubicBezTo>
                <a:cubicBezTo>
                  <a:pt x="1527874" y="808110"/>
                  <a:pt x="1541832" y="861140"/>
                  <a:pt x="1548214" y="776309"/>
                </a:cubicBezTo>
                <a:cubicBezTo>
                  <a:pt x="1513309" y="756643"/>
                  <a:pt x="1512050" y="721912"/>
                  <a:pt x="1489562" y="681385"/>
                </a:cubicBezTo>
                <a:lnTo>
                  <a:pt x="1441785" y="582250"/>
                </a:lnTo>
                <a:cubicBezTo>
                  <a:pt x="1424007" y="544198"/>
                  <a:pt x="1408573" y="514785"/>
                  <a:pt x="1408291" y="461581"/>
                </a:cubicBezTo>
                <a:cubicBezTo>
                  <a:pt x="1407358" y="279287"/>
                  <a:pt x="1388212" y="264201"/>
                  <a:pt x="1499894" y="114076"/>
                </a:cubicBezTo>
                <a:cubicBezTo>
                  <a:pt x="1547541" y="50040"/>
                  <a:pt x="1585701" y="25164"/>
                  <a:pt x="1684576" y="9883"/>
                </a:cubicBezTo>
                <a:cubicBezTo>
                  <a:pt x="1774443" y="-3988"/>
                  <a:pt x="1864244" y="-6094"/>
                  <a:pt x="1942714" y="22277"/>
                </a:cubicBezTo>
                <a:cubicBezTo>
                  <a:pt x="1976403" y="34455"/>
                  <a:pt x="2029238" y="46589"/>
                  <a:pt x="2046517" y="68426"/>
                </a:cubicBezTo>
                <a:cubicBezTo>
                  <a:pt x="2064816" y="91544"/>
                  <a:pt x="2051813" y="89916"/>
                  <a:pt x="2079663" y="111558"/>
                </a:cubicBezTo>
                <a:cubicBezTo>
                  <a:pt x="2135298" y="154776"/>
                  <a:pt x="2058933" y="222523"/>
                  <a:pt x="2072001" y="274859"/>
                </a:cubicBezTo>
                <a:cubicBezTo>
                  <a:pt x="2081269" y="312108"/>
                  <a:pt x="2113113" y="358929"/>
                  <a:pt x="2115653" y="379160"/>
                </a:cubicBezTo>
                <a:cubicBezTo>
                  <a:pt x="2119495" y="409398"/>
                  <a:pt x="2098114" y="406120"/>
                  <a:pt x="2104691" y="432429"/>
                </a:cubicBezTo>
                <a:cubicBezTo>
                  <a:pt x="2115024" y="473759"/>
                  <a:pt x="2200180" y="534039"/>
                  <a:pt x="2197423" y="557135"/>
                </a:cubicBezTo>
                <a:cubicBezTo>
                  <a:pt x="2182749" y="591106"/>
                  <a:pt x="2166903" y="583791"/>
                  <a:pt x="2140898" y="605042"/>
                </a:cubicBezTo>
                <a:cubicBezTo>
                  <a:pt x="2140334" y="645656"/>
                  <a:pt x="2161411" y="651560"/>
                  <a:pt x="2149820" y="681667"/>
                </a:cubicBezTo>
                <a:cubicBezTo>
                  <a:pt x="2137599" y="713403"/>
                  <a:pt x="2159175" y="706978"/>
                  <a:pt x="2139249" y="742273"/>
                </a:cubicBezTo>
                <a:cubicBezTo>
                  <a:pt x="2114242" y="786577"/>
                  <a:pt x="2174587" y="827624"/>
                  <a:pt x="2111572" y="868911"/>
                </a:cubicBezTo>
                <a:cubicBezTo>
                  <a:pt x="2074345" y="893331"/>
                  <a:pt x="2021141" y="897781"/>
                  <a:pt x="1974298" y="915472"/>
                </a:cubicBezTo>
                <a:cubicBezTo>
                  <a:pt x="1931579" y="931644"/>
                  <a:pt x="1960167" y="986996"/>
                  <a:pt x="1915451" y="1040005"/>
                </a:cubicBezTo>
                <a:cubicBezTo>
                  <a:pt x="1927910" y="1070373"/>
                  <a:pt x="1937548" y="1078057"/>
                  <a:pt x="1944711" y="1117628"/>
                </a:cubicBezTo>
                <a:cubicBezTo>
                  <a:pt x="1951918" y="1157461"/>
                  <a:pt x="1963271" y="1146021"/>
                  <a:pt x="1977207" y="1184421"/>
                </a:cubicBezTo>
                <a:cubicBezTo>
                  <a:pt x="1998089" y="1241857"/>
                  <a:pt x="2025200" y="1262066"/>
                  <a:pt x="2039353" y="1322281"/>
                </a:cubicBezTo>
                <a:cubicBezTo>
                  <a:pt x="2062645" y="1421351"/>
                  <a:pt x="2040482" y="1387315"/>
                  <a:pt x="2093794" y="1474663"/>
                </a:cubicBezTo>
                <a:cubicBezTo>
                  <a:pt x="2120689" y="1518750"/>
                  <a:pt x="2127961" y="1573234"/>
                  <a:pt x="2148148" y="1620664"/>
                </a:cubicBezTo>
                <a:cubicBezTo>
                  <a:pt x="2322976" y="2031206"/>
                  <a:pt x="2333482" y="2174819"/>
                  <a:pt x="2388205" y="2607177"/>
                </a:cubicBezTo>
                <a:cubicBezTo>
                  <a:pt x="2419484" y="2854179"/>
                  <a:pt x="2513714" y="3511073"/>
                  <a:pt x="2513714" y="3717310"/>
                </a:cubicBezTo>
                <a:cubicBezTo>
                  <a:pt x="2482174" y="3736955"/>
                  <a:pt x="2481458" y="3751781"/>
                  <a:pt x="2428927" y="3751195"/>
                </a:cubicBezTo>
                <a:cubicBezTo>
                  <a:pt x="2388639" y="3750761"/>
                  <a:pt x="2348394" y="3751043"/>
                  <a:pt x="2308128" y="3751043"/>
                </a:cubicBezTo>
                <a:cubicBezTo>
                  <a:pt x="2315465" y="3869280"/>
                  <a:pt x="2290394" y="3879743"/>
                  <a:pt x="2305263" y="3941694"/>
                </a:cubicBezTo>
                <a:cubicBezTo>
                  <a:pt x="2317484" y="3992727"/>
                  <a:pt x="2294843" y="3994572"/>
                  <a:pt x="2301225" y="4029390"/>
                </a:cubicBezTo>
                <a:cubicBezTo>
                  <a:pt x="2310451" y="4079425"/>
                  <a:pt x="2306587" y="4068875"/>
                  <a:pt x="2307412" y="4118519"/>
                </a:cubicBezTo>
                <a:cubicBezTo>
                  <a:pt x="2307716" y="4137708"/>
                  <a:pt x="2326753" y="4160869"/>
                  <a:pt x="2330334" y="4195665"/>
                </a:cubicBezTo>
                <a:cubicBezTo>
                  <a:pt x="2334871" y="4239122"/>
                  <a:pt x="2335674" y="4245786"/>
                  <a:pt x="2344509" y="4283470"/>
                </a:cubicBezTo>
                <a:cubicBezTo>
                  <a:pt x="2351650" y="4313989"/>
                  <a:pt x="2348590" y="4345790"/>
                  <a:pt x="2355254" y="4379891"/>
                </a:cubicBezTo>
                <a:cubicBezTo>
                  <a:pt x="2379218" y="4502622"/>
                  <a:pt x="2382192" y="4632929"/>
                  <a:pt x="2393219" y="4757938"/>
                </a:cubicBezTo>
                <a:cubicBezTo>
                  <a:pt x="2396953" y="4800007"/>
                  <a:pt x="2411778" y="4796273"/>
                  <a:pt x="2420765" y="4832220"/>
                </a:cubicBezTo>
                <a:cubicBezTo>
                  <a:pt x="2442667" y="4919850"/>
                  <a:pt x="2366606" y="4927317"/>
                  <a:pt x="2378979" y="4977048"/>
                </a:cubicBezTo>
                <a:cubicBezTo>
                  <a:pt x="2394847" y="5040519"/>
                  <a:pt x="2409022" y="5073036"/>
                  <a:pt x="2429925" y="5127889"/>
                </a:cubicBezTo>
                <a:cubicBezTo>
                  <a:pt x="2451350" y="5184088"/>
                  <a:pt x="2444925" y="5245041"/>
                  <a:pt x="2464982" y="5300697"/>
                </a:cubicBezTo>
                <a:cubicBezTo>
                  <a:pt x="2483498" y="5351991"/>
                  <a:pt x="2504206" y="5397141"/>
                  <a:pt x="2516536" y="5455815"/>
                </a:cubicBezTo>
                <a:cubicBezTo>
                  <a:pt x="2532751" y="5532788"/>
                  <a:pt x="2522180" y="5563524"/>
                  <a:pt x="2577706" y="5600904"/>
                </a:cubicBezTo>
                <a:cubicBezTo>
                  <a:pt x="2622096" y="5630816"/>
                  <a:pt x="2646951" y="5659816"/>
                  <a:pt x="2670090" y="5713172"/>
                </a:cubicBezTo>
                <a:cubicBezTo>
                  <a:pt x="2701196" y="5784761"/>
                  <a:pt x="2729046" y="5874584"/>
                  <a:pt x="2745131" y="5951231"/>
                </a:cubicBezTo>
                <a:cubicBezTo>
                  <a:pt x="2750232" y="5975695"/>
                  <a:pt x="2754530" y="6010686"/>
                  <a:pt x="2763169" y="6034021"/>
                </a:cubicBezTo>
                <a:cubicBezTo>
                  <a:pt x="2775716" y="6067928"/>
                  <a:pt x="2810121" y="6157143"/>
                  <a:pt x="2808797" y="6187684"/>
                </a:cubicBezTo>
                <a:cubicBezTo>
                  <a:pt x="2807972" y="6206591"/>
                  <a:pt x="2797444" y="6193371"/>
                  <a:pt x="2816568" y="6216576"/>
                </a:cubicBezTo>
                <a:lnTo>
                  <a:pt x="2887506" y="6290618"/>
                </a:lnTo>
                <a:lnTo>
                  <a:pt x="2887506" y="6290618"/>
                </a:lnTo>
                <a:close/>
                <a:moveTo>
                  <a:pt x="1046177" y="3874512"/>
                </a:moveTo>
                <a:cubicBezTo>
                  <a:pt x="1002633" y="3882370"/>
                  <a:pt x="1002003" y="3871342"/>
                  <a:pt x="985289" y="3842537"/>
                </a:cubicBezTo>
                <a:cubicBezTo>
                  <a:pt x="972721" y="3853760"/>
                  <a:pt x="961998" y="3862399"/>
                  <a:pt x="949842" y="3870973"/>
                </a:cubicBezTo>
                <a:cubicBezTo>
                  <a:pt x="976910" y="3904945"/>
                  <a:pt x="959588" y="3871342"/>
                  <a:pt x="961043" y="3924676"/>
                </a:cubicBezTo>
                <a:cubicBezTo>
                  <a:pt x="997011" y="3931818"/>
                  <a:pt x="1026055" y="3952331"/>
                  <a:pt x="1057855" y="3954805"/>
                </a:cubicBezTo>
                <a:lnTo>
                  <a:pt x="1068600" y="3918902"/>
                </a:lnTo>
                <a:cubicBezTo>
                  <a:pt x="1056423" y="3903143"/>
                  <a:pt x="1048109" y="3902058"/>
                  <a:pt x="1046177" y="3874533"/>
                </a:cubicBezTo>
                <a:lnTo>
                  <a:pt x="1046177" y="3874533"/>
                </a:lnTo>
                <a:close/>
              </a:path>
            </a:pathLst>
          </a:custGeom>
          <a:solidFill>
            <a:schemeClr val="bg1"/>
          </a:solidFill>
          <a:ln w="40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5" name="Graphic 29">
            <a:extLst>
              <a:ext uri="{FF2B5EF4-FFF2-40B4-BE49-F238E27FC236}">
                <a16:creationId xmlns:a16="http://schemas.microsoft.com/office/drawing/2014/main" id="{57BF56CB-A7A1-D061-F270-BC648A878D51}"/>
              </a:ext>
            </a:extLst>
          </p:cNvPr>
          <p:cNvSpPr/>
          <p:nvPr/>
        </p:nvSpPr>
        <p:spPr>
          <a:xfrm>
            <a:off x="1134908" y="5631300"/>
            <a:ext cx="142183" cy="866169"/>
          </a:xfrm>
          <a:custGeom>
            <a:avLst/>
            <a:gdLst>
              <a:gd name="connsiteX0" fmla="*/ 327314 w 980078"/>
              <a:gd name="connsiteY0" fmla="*/ 814038 h 5970602"/>
              <a:gd name="connsiteX1" fmla="*/ 365681 w 980078"/>
              <a:gd name="connsiteY1" fmla="*/ 835779 h 5970602"/>
              <a:gd name="connsiteX2" fmla="*/ 350226 w 980078"/>
              <a:gd name="connsiteY2" fmla="*/ 862453 h 5970602"/>
              <a:gd name="connsiteX3" fmla="*/ 253575 w 980078"/>
              <a:gd name="connsiteY3" fmla="*/ 976182 h 5970602"/>
              <a:gd name="connsiteX4" fmla="*/ 80212 w 980078"/>
              <a:gd name="connsiteY4" fmla="*/ 1880510 h 5970602"/>
              <a:gd name="connsiteX5" fmla="*/ 8 w 980078"/>
              <a:gd name="connsiteY5" fmla="*/ 2238276 h 5970602"/>
              <a:gd name="connsiteX6" fmla="*/ 144083 w 980078"/>
              <a:gd name="connsiteY6" fmla="*/ 2519127 h 5970602"/>
              <a:gd name="connsiteX7" fmla="*/ 169068 w 980078"/>
              <a:gd name="connsiteY7" fmla="*/ 2930828 h 5970602"/>
              <a:gd name="connsiteX8" fmla="*/ 207863 w 980078"/>
              <a:gd name="connsiteY8" fmla="*/ 3105498 h 5970602"/>
              <a:gd name="connsiteX9" fmla="*/ 246771 w 980078"/>
              <a:gd name="connsiteY9" fmla="*/ 3169279 h 5970602"/>
              <a:gd name="connsiteX10" fmla="*/ 277456 w 980078"/>
              <a:gd name="connsiteY10" fmla="*/ 3250317 h 5970602"/>
              <a:gd name="connsiteX11" fmla="*/ 319924 w 980078"/>
              <a:gd name="connsiteY11" fmla="*/ 3400025 h 5970602"/>
              <a:gd name="connsiteX12" fmla="*/ 303230 w 980078"/>
              <a:gd name="connsiteY12" fmla="*/ 4208918 h 5970602"/>
              <a:gd name="connsiteX13" fmla="*/ 260695 w 980078"/>
              <a:gd name="connsiteY13" fmla="*/ 4389356 h 5970602"/>
              <a:gd name="connsiteX14" fmla="*/ 187091 w 980078"/>
              <a:gd name="connsiteY14" fmla="*/ 4956307 h 5970602"/>
              <a:gd name="connsiteX15" fmla="*/ 217844 w 980078"/>
              <a:gd name="connsiteY15" fmla="*/ 5142647 h 5970602"/>
              <a:gd name="connsiteX16" fmla="*/ 209913 w 980078"/>
              <a:gd name="connsiteY16" fmla="*/ 5342753 h 5970602"/>
              <a:gd name="connsiteX17" fmla="*/ 227622 w 980078"/>
              <a:gd name="connsiteY17" fmla="*/ 5544886 h 5970602"/>
              <a:gd name="connsiteX18" fmla="*/ 185717 w 980078"/>
              <a:gd name="connsiteY18" fmla="*/ 5896907 h 5970602"/>
              <a:gd name="connsiteX19" fmla="*/ 563714 w 980078"/>
              <a:gd name="connsiteY19" fmla="*/ 5948838 h 5970602"/>
              <a:gd name="connsiteX20" fmla="*/ 956153 w 980078"/>
              <a:gd name="connsiteY20" fmla="*/ 5948770 h 5970602"/>
              <a:gd name="connsiteX21" fmla="*/ 869955 w 980078"/>
              <a:gd name="connsiteY21" fmla="*/ 5751909 h 5970602"/>
              <a:gd name="connsiteX22" fmla="*/ 651263 w 980078"/>
              <a:gd name="connsiteY22" fmla="*/ 5641627 h 5970602"/>
              <a:gd name="connsiteX23" fmla="*/ 632361 w 980078"/>
              <a:gd name="connsiteY23" fmla="*/ 5550541 h 5970602"/>
              <a:gd name="connsiteX24" fmla="*/ 651015 w 980078"/>
              <a:gd name="connsiteY24" fmla="*/ 5525173 h 5970602"/>
              <a:gd name="connsiteX25" fmla="*/ 673252 w 980078"/>
              <a:gd name="connsiteY25" fmla="*/ 5399099 h 5970602"/>
              <a:gd name="connsiteX26" fmla="*/ 657864 w 980078"/>
              <a:gd name="connsiteY26" fmla="*/ 5243939 h 5970602"/>
              <a:gd name="connsiteX27" fmla="*/ 669106 w 980078"/>
              <a:gd name="connsiteY27" fmla="*/ 4905864 h 5970602"/>
              <a:gd name="connsiteX28" fmla="*/ 687986 w 980078"/>
              <a:gd name="connsiteY28" fmla="*/ 4428850 h 5970602"/>
              <a:gd name="connsiteX29" fmla="*/ 737708 w 980078"/>
              <a:gd name="connsiteY29" fmla="*/ 4301536 h 5970602"/>
              <a:gd name="connsiteX30" fmla="*/ 777923 w 980078"/>
              <a:gd name="connsiteY30" fmla="*/ 4017892 h 5970602"/>
              <a:gd name="connsiteX31" fmla="*/ 850175 w 980078"/>
              <a:gd name="connsiteY31" fmla="*/ 3590961 h 5970602"/>
              <a:gd name="connsiteX32" fmla="*/ 883811 w 980078"/>
              <a:gd name="connsiteY32" fmla="*/ 3453599 h 5970602"/>
              <a:gd name="connsiteX33" fmla="*/ 896450 w 980078"/>
              <a:gd name="connsiteY33" fmla="*/ 3296367 h 5970602"/>
              <a:gd name="connsiteX34" fmla="*/ 893363 w 980078"/>
              <a:gd name="connsiteY34" fmla="*/ 3144384 h 5970602"/>
              <a:gd name="connsiteX35" fmla="*/ 903817 w 980078"/>
              <a:gd name="connsiteY35" fmla="*/ 2664148 h 5970602"/>
              <a:gd name="connsiteX36" fmla="*/ 955161 w 980078"/>
              <a:gd name="connsiteY36" fmla="*/ 2539381 h 5970602"/>
              <a:gd name="connsiteX37" fmla="*/ 904988 w 980078"/>
              <a:gd name="connsiteY37" fmla="*/ 1595356 h 5970602"/>
              <a:gd name="connsiteX38" fmla="*/ 711214 w 980078"/>
              <a:gd name="connsiteY38" fmla="*/ 1113160 h 5970602"/>
              <a:gd name="connsiteX39" fmla="*/ 681069 w 980078"/>
              <a:gd name="connsiteY39" fmla="*/ 991569 h 5970602"/>
              <a:gd name="connsiteX40" fmla="*/ 729958 w 980078"/>
              <a:gd name="connsiteY40" fmla="*/ 865675 h 5970602"/>
              <a:gd name="connsiteX41" fmla="*/ 928712 w 980078"/>
              <a:gd name="connsiteY41" fmla="*/ 688955 h 5970602"/>
              <a:gd name="connsiteX42" fmla="*/ 980079 w 980078"/>
              <a:gd name="connsiteY42" fmla="*/ 572118 h 5970602"/>
              <a:gd name="connsiteX43" fmla="*/ 936620 w 980078"/>
              <a:gd name="connsiteY43" fmla="*/ 475309 h 5970602"/>
              <a:gd name="connsiteX44" fmla="*/ 740817 w 980078"/>
              <a:gd name="connsiteY44" fmla="*/ 19383 h 5970602"/>
              <a:gd name="connsiteX45" fmla="*/ 497658 w 980078"/>
              <a:gd name="connsiteY45" fmla="*/ 18797 h 5970602"/>
              <a:gd name="connsiteX46" fmla="*/ 331887 w 980078"/>
              <a:gd name="connsiteY46" fmla="*/ 140117 h 5970602"/>
              <a:gd name="connsiteX47" fmla="*/ 240756 w 980078"/>
              <a:gd name="connsiteY47" fmla="*/ 338105 h 5970602"/>
              <a:gd name="connsiteX48" fmla="*/ 327359 w 980078"/>
              <a:gd name="connsiteY48" fmla="*/ 814128 h 5970602"/>
              <a:gd name="connsiteX49" fmla="*/ 327359 w 980078"/>
              <a:gd name="connsiteY49" fmla="*/ 814128 h 59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980078" h="5970602">
                <a:moveTo>
                  <a:pt x="327314" y="814038"/>
                </a:moveTo>
                <a:cubicBezTo>
                  <a:pt x="384223" y="830529"/>
                  <a:pt x="339592" y="811312"/>
                  <a:pt x="365681" y="835779"/>
                </a:cubicBezTo>
                <a:lnTo>
                  <a:pt x="350226" y="862453"/>
                </a:lnTo>
                <a:cubicBezTo>
                  <a:pt x="322853" y="958383"/>
                  <a:pt x="299760" y="875633"/>
                  <a:pt x="253575" y="976182"/>
                </a:cubicBezTo>
                <a:cubicBezTo>
                  <a:pt x="24610" y="1474373"/>
                  <a:pt x="172199" y="1492532"/>
                  <a:pt x="80212" y="1880510"/>
                </a:cubicBezTo>
                <a:cubicBezTo>
                  <a:pt x="63157" y="1952468"/>
                  <a:pt x="-803" y="2181006"/>
                  <a:pt x="8" y="2238276"/>
                </a:cubicBezTo>
                <a:cubicBezTo>
                  <a:pt x="1630" y="2354820"/>
                  <a:pt x="98258" y="2431059"/>
                  <a:pt x="144083" y="2519127"/>
                </a:cubicBezTo>
                <a:cubicBezTo>
                  <a:pt x="176885" y="2582231"/>
                  <a:pt x="160597" y="2835259"/>
                  <a:pt x="169068" y="2930828"/>
                </a:cubicBezTo>
                <a:cubicBezTo>
                  <a:pt x="176412" y="3013511"/>
                  <a:pt x="190133" y="3044872"/>
                  <a:pt x="207863" y="3105498"/>
                </a:cubicBezTo>
                <a:cubicBezTo>
                  <a:pt x="232398" y="3189330"/>
                  <a:pt x="209215" y="3124017"/>
                  <a:pt x="246771" y="3169279"/>
                </a:cubicBezTo>
                <a:cubicBezTo>
                  <a:pt x="279259" y="3208457"/>
                  <a:pt x="259996" y="3201428"/>
                  <a:pt x="277456" y="3250317"/>
                </a:cubicBezTo>
                <a:cubicBezTo>
                  <a:pt x="311926" y="3346945"/>
                  <a:pt x="313323" y="3269534"/>
                  <a:pt x="319924" y="3400025"/>
                </a:cubicBezTo>
                <a:cubicBezTo>
                  <a:pt x="326435" y="3527856"/>
                  <a:pt x="326706" y="4125222"/>
                  <a:pt x="303230" y="4208918"/>
                </a:cubicBezTo>
                <a:cubicBezTo>
                  <a:pt x="284756" y="4274749"/>
                  <a:pt x="277231" y="4319132"/>
                  <a:pt x="260695" y="4389356"/>
                </a:cubicBezTo>
                <a:cubicBezTo>
                  <a:pt x="227914" y="4528632"/>
                  <a:pt x="210927" y="4787540"/>
                  <a:pt x="187091" y="4956307"/>
                </a:cubicBezTo>
                <a:cubicBezTo>
                  <a:pt x="170149" y="5076366"/>
                  <a:pt x="215568" y="5069922"/>
                  <a:pt x="217844" y="5142647"/>
                </a:cubicBezTo>
                <a:cubicBezTo>
                  <a:pt x="219331" y="5190838"/>
                  <a:pt x="204732" y="5290620"/>
                  <a:pt x="209913" y="5342753"/>
                </a:cubicBezTo>
                <a:cubicBezTo>
                  <a:pt x="216064" y="5404641"/>
                  <a:pt x="234178" y="5470990"/>
                  <a:pt x="227622" y="5544886"/>
                </a:cubicBezTo>
                <a:cubicBezTo>
                  <a:pt x="224310" y="5582330"/>
                  <a:pt x="151698" y="5836506"/>
                  <a:pt x="185717" y="5896907"/>
                </a:cubicBezTo>
                <a:cubicBezTo>
                  <a:pt x="227351" y="5970826"/>
                  <a:pt x="455100" y="5945053"/>
                  <a:pt x="563714" y="5948838"/>
                </a:cubicBezTo>
                <a:cubicBezTo>
                  <a:pt x="689203" y="5953253"/>
                  <a:pt x="850850" y="5995563"/>
                  <a:pt x="956153" y="5948770"/>
                </a:cubicBezTo>
                <a:cubicBezTo>
                  <a:pt x="1018987" y="5855318"/>
                  <a:pt x="941441" y="5786153"/>
                  <a:pt x="869955" y="5751909"/>
                </a:cubicBezTo>
                <a:cubicBezTo>
                  <a:pt x="761747" y="5699956"/>
                  <a:pt x="730792" y="5718272"/>
                  <a:pt x="651263" y="5641627"/>
                </a:cubicBezTo>
                <a:cubicBezTo>
                  <a:pt x="651263" y="5641582"/>
                  <a:pt x="607421" y="5611393"/>
                  <a:pt x="632361" y="5550541"/>
                </a:cubicBezTo>
                <a:cubicBezTo>
                  <a:pt x="645068" y="5519631"/>
                  <a:pt x="638038" y="5540628"/>
                  <a:pt x="651015" y="5525173"/>
                </a:cubicBezTo>
                <a:cubicBezTo>
                  <a:pt x="660162" y="5460199"/>
                  <a:pt x="682196" y="5477096"/>
                  <a:pt x="673252" y="5399099"/>
                </a:cubicBezTo>
                <a:cubicBezTo>
                  <a:pt x="666515" y="5340185"/>
                  <a:pt x="657436" y="5306954"/>
                  <a:pt x="657864" y="5243939"/>
                </a:cubicBezTo>
                <a:cubicBezTo>
                  <a:pt x="658653" y="5133072"/>
                  <a:pt x="665254" y="5017136"/>
                  <a:pt x="669106" y="4905864"/>
                </a:cubicBezTo>
                <a:cubicBezTo>
                  <a:pt x="673274" y="4785625"/>
                  <a:pt x="677104" y="4541970"/>
                  <a:pt x="687986" y="4428850"/>
                </a:cubicBezTo>
                <a:cubicBezTo>
                  <a:pt x="698011" y="4324922"/>
                  <a:pt x="720023" y="4365745"/>
                  <a:pt x="737708" y="4301536"/>
                </a:cubicBezTo>
                <a:cubicBezTo>
                  <a:pt x="775760" y="4163499"/>
                  <a:pt x="743633" y="4099403"/>
                  <a:pt x="777923" y="4017892"/>
                </a:cubicBezTo>
                <a:cubicBezTo>
                  <a:pt x="823455" y="3909729"/>
                  <a:pt x="826586" y="3713453"/>
                  <a:pt x="850175" y="3590961"/>
                </a:cubicBezTo>
                <a:cubicBezTo>
                  <a:pt x="864053" y="3518957"/>
                  <a:pt x="884622" y="3534750"/>
                  <a:pt x="883811" y="3453599"/>
                </a:cubicBezTo>
                <a:cubicBezTo>
                  <a:pt x="883158" y="3387385"/>
                  <a:pt x="887348" y="3360215"/>
                  <a:pt x="896450" y="3296367"/>
                </a:cubicBezTo>
                <a:cubicBezTo>
                  <a:pt x="905709" y="3231482"/>
                  <a:pt x="888159" y="3210643"/>
                  <a:pt x="893363" y="3144384"/>
                </a:cubicBezTo>
                <a:lnTo>
                  <a:pt x="903817" y="2664148"/>
                </a:lnTo>
                <a:cubicBezTo>
                  <a:pt x="914789" y="2586557"/>
                  <a:pt x="950633" y="2632156"/>
                  <a:pt x="955161" y="2539381"/>
                </a:cubicBezTo>
                <a:cubicBezTo>
                  <a:pt x="976091" y="2113756"/>
                  <a:pt x="993416" y="1986217"/>
                  <a:pt x="904988" y="1595356"/>
                </a:cubicBezTo>
                <a:cubicBezTo>
                  <a:pt x="880184" y="1485773"/>
                  <a:pt x="785966" y="1209473"/>
                  <a:pt x="711214" y="1113160"/>
                </a:cubicBezTo>
                <a:cubicBezTo>
                  <a:pt x="671630" y="1062131"/>
                  <a:pt x="665457" y="1068439"/>
                  <a:pt x="681069" y="991569"/>
                </a:cubicBezTo>
                <a:cubicBezTo>
                  <a:pt x="693889" y="928464"/>
                  <a:pt x="699859" y="905237"/>
                  <a:pt x="729958" y="865675"/>
                </a:cubicBezTo>
                <a:cubicBezTo>
                  <a:pt x="963632" y="855379"/>
                  <a:pt x="901226" y="869032"/>
                  <a:pt x="928712" y="688955"/>
                </a:cubicBezTo>
                <a:cubicBezTo>
                  <a:pt x="950723" y="544722"/>
                  <a:pt x="970752" y="620556"/>
                  <a:pt x="980079" y="572118"/>
                </a:cubicBezTo>
                <a:cubicBezTo>
                  <a:pt x="972914" y="523972"/>
                  <a:pt x="948065" y="515637"/>
                  <a:pt x="936620" y="475309"/>
                </a:cubicBezTo>
                <a:cubicBezTo>
                  <a:pt x="917672" y="408622"/>
                  <a:pt x="1097840" y="105715"/>
                  <a:pt x="740817" y="19383"/>
                </a:cubicBezTo>
                <a:cubicBezTo>
                  <a:pt x="656377" y="-1052"/>
                  <a:pt x="581400" y="-11122"/>
                  <a:pt x="497658" y="18797"/>
                </a:cubicBezTo>
                <a:cubicBezTo>
                  <a:pt x="388481" y="57795"/>
                  <a:pt x="382038" y="68406"/>
                  <a:pt x="331887" y="140117"/>
                </a:cubicBezTo>
                <a:cubicBezTo>
                  <a:pt x="292100" y="197004"/>
                  <a:pt x="254589" y="250759"/>
                  <a:pt x="240756" y="338105"/>
                </a:cubicBezTo>
                <a:cubicBezTo>
                  <a:pt x="227757" y="420202"/>
                  <a:pt x="300098" y="737506"/>
                  <a:pt x="327359" y="814128"/>
                </a:cubicBezTo>
                <a:lnTo>
                  <a:pt x="327359" y="814128"/>
                </a:lnTo>
                <a:close/>
              </a:path>
            </a:pathLst>
          </a:custGeom>
          <a:solidFill>
            <a:schemeClr val="bg1"/>
          </a:solidFill>
          <a:ln w="4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2" name="Graphic 31">
            <a:extLst>
              <a:ext uri="{FF2B5EF4-FFF2-40B4-BE49-F238E27FC236}">
                <a16:creationId xmlns:a16="http://schemas.microsoft.com/office/drawing/2014/main" id="{84A47688-AA31-DB0C-D3E5-CB7019990D6C}"/>
              </a:ext>
            </a:extLst>
          </p:cNvPr>
          <p:cNvSpPr/>
          <p:nvPr/>
        </p:nvSpPr>
        <p:spPr>
          <a:xfrm>
            <a:off x="661878" y="5736110"/>
            <a:ext cx="360917" cy="761238"/>
          </a:xfrm>
          <a:custGeom>
            <a:avLst/>
            <a:gdLst>
              <a:gd name="connsiteX0" fmla="*/ 1876674 w 2473798"/>
              <a:gd name="connsiteY0" fmla="*/ 4626748 h 5217670"/>
              <a:gd name="connsiteX1" fmla="*/ 1920154 w 2473798"/>
              <a:gd name="connsiteY1" fmla="*/ 4752914 h 5217670"/>
              <a:gd name="connsiteX2" fmla="*/ 1828767 w 2473798"/>
              <a:gd name="connsiteY2" fmla="*/ 4761231 h 5217670"/>
              <a:gd name="connsiteX3" fmla="*/ 1729856 w 2473798"/>
              <a:gd name="connsiteY3" fmla="*/ 4761231 h 5217670"/>
              <a:gd name="connsiteX4" fmla="*/ 1681923 w 2473798"/>
              <a:gd name="connsiteY4" fmla="*/ 4729600 h 5217670"/>
              <a:gd name="connsiteX5" fmla="*/ 1876699 w 2473798"/>
              <a:gd name="connsiteY5" fmla="*/ 4626748 h 5217670"/>
              <a:gd name="connsiteX6" fmla="*/ 1876699 w 2473798"/>
              <a:gd name="connsiteY6" fmla="*/ 4626748 h 5217670"/>
              <a:gd name="connsiteX7" fmla="*/ 1283080 w 2473798"/>
              <a:gd name="connsiteY7" fmla="*/ 2521058 h 5217670"/>
              <a:gd name="connsiteX8" fmla="*/ 1281519 w 2473798"/>
              <a:gd name="connsiteY8" fmla="*/ 2608632 h 5217670"/>
              <a:gd name="connsiteX9" fmla="*/ 1529756 w 2473798"/>
              <a:gd name="connsiteY9" fmla="*/ 3613224 h 5217670"/>
              <a:gd name="connsiteX10" fmla="*/ 1499507 w 2473798"/>
              <a:gd name="connsiteY10" fmla="*/ 4341761 h 5217670"/>
              <a:gd name="connsiteX11" fmla="*/ 1342017 w 2473798"/>
              <a:gd name="connsiteY11" fmla="*/ 4502757 h 5217670"/>
              <a:gd name="connsiteX12" fmla="*/ 1315632 w 2473798"/>
              <a:gd name="connsiteY12" fmla="*/ 4842330 h 5217670"/>
              <a:gd name="connsiteX13" fmla="*/ 1602538 w 2473798"/>
              <a:gd name="connsiteY13" fmla="*/ 4738429 h 5217670"/>
              <a:gd name="connsiteX14" fmla="*/ 1651008 w 2473798"/>
              <a:gd name="connsiteY14" fmla="*/ 4717751 h 5217670"/>
              <a:gd name="connsiteX15" fmla="*/ 1929623 w 2473798"/>
              <a:gd name="connsiteY15" fmla="*/ 4590689 h 5217670"/>
              <a:gd name="connsiteX16" fmla="*/ 2265536 w 2473798"/>
              <a:gd name="connsiteY16" fmla="*/ 4627413 h 5217670"/>
              <a:gd name="connsiteX17" fmla="*/ 2437152 w 2473798"/>
              <a:gd name="connsiteY17" fmla="*/ 4901754 h 5217670"/>
              <a:gd name="connsiteX18" fmla="*/ 2447798 w 2473798"/>
              <a:gd name="connsiteY18" fmla="*/ 4915982 h 5217670"/>
              <a:gd name="connsiteX19" fmla="*/ 2464074 w 2473798"/>
              <a:gd name="connsiteY19" fmla="*/ 4924325 h 5217670"/>
              <a:gd name="connsiteX20" fmla="*/ 2470012 w 2473798"/>
              <a:gd name="connsiteY20" fmla="*/ 4960230 h 5217670"/>
              <a:gd name="connsiteX21" fmla="*/ 2470882 w 2473798"/>
              <a:gd name="connsiteY21" fmla="*/ 4961484 h 5217670"/>
              <a:gd name="connsiteX22" fmla="*/ 2471803 w 2473798"/>
              <a:gd name="connsiteY22" fmla="*/ 4962635 h 5217670"/>
              <a:gd name="connsiteX23" fmla="*/ 2473799 w 2473798"/>
              <a:gd name="connsiteY23" fmla="*/ 4964990 h 5217670"/>
              <a:gd name="connsiteX24" fmla="*/ 2473799 w 2473798"/>
              <a:gd name="connsiteY24" fmla="*/ 4976583 h 5217670"/>
              <a:gd name="connsiteX25" fmla="*/ 2469832 w 2473798"/>
              <a:gd name="connsiteY25" fmla="*/ 4980959 h 5217670"/>
              <a:gd name="connsiteX26" fmla="*/ 2381414 w 2473798"/>
              <a:gd name="connsiteY26" fmla="*/ 4987638 h 5217670"/>
              <a:gd name="connsiteX27" fmla="*/ 2333763 w 2473798"/>
              <a:gd name="connsiteY27" fmla="*/ 4928727 h 5217670"/>
              <a:gd name="connsiteX28" fmla="*/ 2119869 w 2473798"/>
              <a:gd name="connsiteY28" fmla="*/ 4905106 h 5217670"/>
              <a:gd name="connsiteX29" fmla="*/ 2085781 w 2473798"/>
              <a:gd name="connsiteY29" fmla="*/ 4983083 h 5217670"/>
              <a:gd name="connsiteX30" fmla="*/ 2063850 w 2473798"/>
              <a:gd name="connsiteY30" fmla="*/ 4992987 h 5217670"/>
              <a:gd name="connsiteX31" fmla="*/ 2032372 w 2473798"/>
              <a:gd name="connsiteY31" fmla="*/ 4993806 h 5217670"/>
              <a:gd name="connsiteX32" fmla="*/ 1608578 w 2473798"/>
              <a:gd name="connsiteY32" fmla="*/ 4991835 h 5217670"/>
              <a:gd name="connsiteX33" fmla="*/ 1584906 w 2473798"/>
              <a:gd name="connsiteY33" fmla="*/ 4984055 h 5217670"/>
              <a:gd name="connsiteX34" fmla="*/ 1574746 w 2473798"/>
              <a:gd name="connsiteY34" fmla="*/ 4968726 h 5217670"/>
              <a:gd name="connsiteX35" fmla="*/ 1552609 w 2473798"/>
              <a:gd name="connsiteY35" fmla="*/ 4914754 h 5217670"/>
              <a:gd name="connsiteX36" fmla="*/ 1371089 w 2473798"/>
              <a:gd name="connsiteY36" fmla="*/ 4883174 h 5217670"/>
              <a:gd name="connsiteX37" fmla="*/ 1322926 w 2473798"/>
              <a:gd name="connsiteY37" fmla="*/ 4949251 h 5217670"/>
              <a:gd name="connsiteX38" fmla="*/ 1303630 w 2473798"/>
              <a:gd name="connsiteY38" fmla="*/ 4967549 h 5217670"/>
              <a:gd name="connsiteX39" fmla="*/ 1294443 w 2473798"/>
              <a:gd name="connsiteY39" fmla="*/ 4952271 h 5217670"/>
              <a:gd name="connsiteX40" fmla="*/ 1282620 w 2473798"/>
              <a:gd name="connsiteY40" fmla="*/ 4940090 h 5217670"/>
              <a:gd name="connsiteX41" fmla="*/ 1282620 w 2473798"/>
              <a:gd name="connsiteY41" fmla="*/ 4926961 h 5217670"/>
              <a:gd name="connsiteX42" fmla="*/ 1284795 w 2473798"/>
              <a:gd name="connsiteY42" fmla="*/ 4924760 h 5217670"/>
              <a:gd name="connsiteX43" fmla="*/ 1307674 w 2473798"/>
              <a:gd name="connsiteY43" fmla="*/ 4914984 h 5217670"/>
              <a:gd name="connsiteX44" fmla="*/ 1313969 w 2473798"/>
              <a:gd name="connsiteY44" fmla="*/ 4877339 h 5217670"/>
              <a:gd name="connsiteX45" fmla="*/ 1318371 w 2473798"/>
              <a:gd name="connsiteY45" fmla="*/ 4477038 h 5217670"/>
              <a:gd name="connsiteX46" fmla="*/ 1471459 w 2473798"/>
              <a:gd name="connsiteY46" fmla="*/ 4320981 h 5217670"/>
              <a:gd name="connsiteX47" fmla="*/ 1499968 w 2473798"/>
              <a:gd name="connsiteY47" fmla="*/ 3631292 h 5217670"/>
              <a:gd name="connsiteX48" fmla="*/ 1246689 w 2473798"/>
              <a:gd name="connsiteY48" fmla="*/ 2607966 h 5217670"/>
              <a:gd name="connsiteX49" fmla="*/ 1248020 w 2473798"/>
              <a:gd name="connsiteY49" fmla="*/ 2533214 h 5217670"/>
              <a:gd name="connsiteX50" fmla="*/ 1112462 w 2473798"/>
              <a:gd name="connsiteY50" fmla="*/ 2562260 h 5217670"/>
              <a:gd name="connsiteX51" fmla="*/ 1145526 w 2473798"/>
              <a:gd name="connsiteY51" fmla="*/ 2677857 h 5217670"/>
              <a:gd name="connsiteX52" fmla="*/ 1152666 w 2473798"/>
              <a:gd name="connsiteY52" fmla="*/ 2705521 h 5217670"/>
              <a:gd name="connsiteX53" fmla="*/ 1184092 w 2473798"/>
              <a:gd name="connsiteY53" fmla="*/ 3024877 h 5217670"/>
              <a:gd name="connsiteX54" fmla="*/ 1205308 w 2473798"/>
              <a:gd name="connsiteY54" fmla="*/ 3382363 h 5217670"/>
              <a:gd name="connsiteX55" fmla="*/ 1073358 w 2473798"/>
              <a:gd name="connsiteY55" fmla="*/ 3813631 h 5217670"/>
              <a:gd name="connsiteX56" fmla="*/ 1056519 w 2473798"/>
              <a:gd name="connsiteY56" fmla="*/ 3836919 h 5217670"/>
              <a:gd name="connsiteX57" fmla="*/ 927896 w 2473798"/>
              <a:gd name="connsiteY57" fmla="*/ 4048714 h 5217670"/>
              <a:gd name="connsiteX58" fmla="*/ 851455 w 2473798"/>
              <a:gd name="connsiteY58" fmla="*/ 4168507 h 5217670"/>
              <a:gd name="connsiteX59" fmla="*/ 843803 w 2473798"/>
              <a:gd name="connsiteY59" fmla="*/ 4519469 h 5217670"/>
              <a:gd name="connsiteX60" fmla="*/ 1016059 w 2473798"/>
              <a:gd name="connsiteY60" fmla="*/ 4636728 h 5217670"/>
              <a:gd name="connsiteX61" fmla="*/ 744994 w 2473798"/>
              <a:gd name="connsiteY61" fmla="*/ 4776407 h 5217670"/>
              <a:gd name="connsiteX62" fmla="*/ 928536 w 2473798"/>
              <a:gd name="connsiteY62" fmla="*/ 4919744 h 5217670"/>
              <a:gd name="connsiteX63" fmla="*/ 1066628 w 2473798"/>
              <a:gd name="connsiteY63" fmla="*/ 5045961 h 5217670"/>
              <a:gd name="connsiteX64" fmla="*/ 723062 w 2473798"/>
              <a:gd name="connsiteY64" fmla="*/ 5216503 h 5217670"/>
              <a:gd name="connsiteX65" fmla="*/ 345563 w 2473798"/>
              <a:gd name="connsiteY65" fmla="*/ 5070350 h 5217670"/>
              <a:gd name="connsiteX66" fmla="*/ 334994 w 2473798"/>
              <a:gd name="connsiteY66" fmla="*/ 4673990 h 5217670"/>
              <a:gd name="connsiteX67" fmla="*/ 278565 w 2473798"/>
              <a:gd name="connsiteY67" fmla="*/ 4489424 h 5217670"/>
              <a:gd name="connsiteX68" fmla="*/ 267560 w 2473798"/>
              <a:gd name="connsiteY68" fmla="*/ 3942970 h 5217670"/>
              <a:gd name="connsiteX69" fmla="*/ 310042 w 2473798"/>
              <a:gd name="connsiteY69" fmla="*/ 3668757 h 5217670"/>
              <a:gd name="connsiteX70" fmla="*/ 311501 w 2473798"/>
              <a:gd name="connsiteY70" fmla="*/ 3106514 h 5217670"/>
              <a:gd name="connsiteX71" fmla="*/ 307125 w 2473798"/>
              <a:gd name="connsiteY71" fmla="*/ 3044122 h 5217670"/>
              <a:gd name="connsiteX72" fmla="*/ 264643 w 2473798"/>
              <a:gd name="connsiteY72" fmla="*/ 2881539 h 5217670"/>
              <a:gd name="connsiteX73" fmla="*/ 125681 w 2473798"/>
              <a:gd name="connsiteY73" fmla="*/ 2700582 h 5217670"/>
              <a:gd name="connsiteX74" fmla="*/ 198822 w 2473798"/>
              <a:gd name="connsiteY74" fmla="*/ 2385653 h 5217670"/>
              <a:gd name="connsiteX75" fmla="*/ 73833 w 2473798"/>
              <a:gd name="connsiteY75" fmla="*/ 2298156 h 5217670"/>
              <a:gd name="connsiteX76" fmla="*/ 49112 w 2473798"/>
              <a:gd name="connsiteY76" fmla="*/ 1788477 h 5217670"/>
              <a:gd name="connsiteX77" fmla="*/ 103314 w 2473798"/>
              <a:gd name="connsiteY77" fmla="*/ 1428405 h 5217670"/>
              <a:gd name="connsiteX78" fmla="*/ 132309 w 2473798"/>
              <a:gd name="connsiteY78" fmla="*/ 1245452 h 5217670"/>
              <a:gd name="connsiteX79" fmla="*/ 148432 w 2473798"/>
              <a:gd name="connsiteY79" fmla="*/ 1037957 h 5217670"/>
              <a:gd name="connsiteX80" fmla="*/ 237337 w 2473798"/>
              <a:gd name="connsiteY80" fmla="*/ 1005046 h 5217670"/>
              <a:gd name="connsiteX81" fmla="*/ 228738 w 2473798"/>
              <a:gd name="connsiteY81" fmla="*/ 988565 h 5217670"/>
              <a:gd name="connsiteX82" fmla="*/ 222596 w 2473798"/>
              <a:gd name="connsiteY82" fmla="*/ 968041 h 5217670"/>
              <a:gd name="connsiteX83" fmla="*/ 248392 w 2473798"/>
              <a:gd name="connsiteY83" fmla="*/ 930805 h 5217670"/>
              <a:gd name="connsiteX84" fmla="*/ 296939 w 2473798"/>
              <a:gd name="connsiteY84" fmla="*/ 837064 h 5217670"/>
              <a:gd name="connsiteX85" fmla="*/ 331872 w 2473798"/>
              <a:gd name="connsiteY85" fmla="*/ 849041 h 5217670"/>
              <a:gd name="connsiteX86" fmla="*/ 335173 w 2473798"/>
              <a:gd name="connsiteY86" fmla="*/ 816591 h 5217670"/>
              <a:gd name="connsiteX87" fmla="*/ 302134 w 2473798"/>
              <a:gd name="connsiteY87" fmla="*/ 588238 h 5217670"/>
              <a:gd name="connsiteX88" fmla="*/ 476770 w 2473798"/>
              <a:gd name="connsiteY88" fmla="*/ 89256 h 5217670"/>
              <a:gd name="connsiteX89" fmla="*/ 464435 w 2473798"/>
              <a:gd name="connsiteY89" fmla="*/ 62232 h 5217670"/>
              <a:gd name="connsiteX90" fmla="*/ 562041 w 2473798"/>
              <a:gd name="connsiteY90" fmla="*/ 51023 h 5217670"/>
              <a:gd name="connsiteX91" fmla="*/ 595975 w 2473798"/>
              <a:gd name="connsiteY91" fmla="*/ 24868 h 5217670"/>
              <a:gd name="connsiteX92" fmla="*/ 633518 w 2473798"/>
              <a:gd name="connsiteY92" fmla="*/ 7517 h 5217670"/>
              <a:gd name="connsiteX93" fmla="*/ 714080 w 2473798"/>
              <a:gd name="connsiteY93" fmla="*/ 1094 h 5217670"/>
              <a:gd name="connsiteX94" fmla="*/ 697625 w 2473798"/>
              <a:gd name="connsiteY94" fmla="*/ 25073 h 5217670"/>
              <a:gd name="connsiteX95" fmla="*/ 1024632 w 2473798"/>
              <a:gd name="connsiteY95" fmla="*/ 245185 h 5217670"/>
              <a:gd name="connsiteX96" fmla="*/ 1056621 w 2473798"/>
              <a:gd name="connsiteY96" fmla="*/ 568584 h 5217670"/>
              <a:gd name="connsiteX97" fmla="*/ 1009738 w 2473798"/>
              <a:gd name="connsiteY97" fmla="*/ 659689 h 5217670"/>
              <a:gd name="connsiteX98" fmla="*/ 1035073 w 2473798"/>
              <a:gd name="connsiteY98" fmla="*/ 681340 h 5217670"/>
              <a:gd name="connsiteX99" fmla="*/ 996405 w 2473798"/>
              <a:gd name="connsiteY99" fmla="*/ 688378 h 5217670"/>
              <a:gd name="connsiteX100" fmla="*/ 971376 w 2473798"/>
              <a:gd name="connsiteY100" fmla="*/ 829847 h 5217670"/>
              <a:gd name="connsiteX101" fmla="*/ 914179 w 2473798"/>
              <a:gd name="connsiteY101" fmla="*/ 893800 h 5217670"/>
              <a:gd name="connsiteX102" fmla="*/ 802626 w 2473798"/>
              <a:gd name="connsiteY102" fmla="*/ 988105 h 5217670"/>
              <a:gd name="connsiteX103" fmla="*/ 944454 w 2473798"/>
              <a:gd name="connsiteY103" fmla="*/ 1073554 h 5217670"/>
              <a:gd name="connsiteX104" fmla="*/ 950161 w 2473798"/>
              <a:gd name="connsiteY104" fmla="*/ 1145466 h 5217670"/>
              <a:gd name="connsiteX105" fmla="*/ 1057517 w 2473798"/>
              <a:gd name="connsiteY105" fmla="*/ 1532435 h 5217670"/>
              <a:gd name="connsiteX106" fmla="*/ 1168021 w 2473798"/>
              <a:gd name="connsiteY106" fmla="*/ 2230416 h 5217670"/>
              <a:gd name="connsiteX107" fmla="*/ 1178795 w 2473798"/>
              <a:gd name="connsiteY107" fmla="*/ 2253448 h 5217670"/>
              <a:gd name="connsiteX108" fmla="*/ 1341736 w 2473798"/>
              <a:gd name="connsiteY108" fmla="*/ 2467853 h 5217670"/>
              <a:gd name="connsiteX109" fmla="*/ 1283029 w 2473798"/>
              <a:gd name="connsiteY109" fmla="*/ 2521084 h 5217670"/>
              <a:gd name="connsiteX110" fmla="*/ 1283029 w 2473798"/>
              <a:gd name="connsiteY110" fmla="*/ 2521084 h 5217670"/>
              <a:gd name="connsiteX111" fmla="*/ 733785 w 2473798"/>
              <a:gd name="connsiteY111" fmla="*/ 3642270 h 5217670"/>
              <a:gd name="connsiteX112" fmla="*/ 759044 w 2473798"/>
              <a:gd name="connsiteY112" fmla="*/ 3526213 h 5217670"/>
              <a:gd name="connsiteX113" fmla="*/ 776677 w 2473798"/>
              <a:gd name="connsiteY113" fmla="*/ 3386484 h 5217670"/>
              <a:gd name="connsiteX114" fmla="*/ 785403 w 2473798"/>
              <a:gd name="connsiteY114" fmla="*/ 3411436 h 5217670"/>
              <a:gd name="connsiteX115" fmla="*/ 815243 w 2473798"/>
              <a:gd name="connsiteY115" fmla="*/ 3487954 h 5217670"/>
              <a:gd name="connsiteX116" fmla="*/ 733760 w 2473798"/>
              <a:gd name="connsiteY116" fmla="*/ 3642270 h 5217670"/>
              <a:gd name="connsiteX117" fmla="*/ 733760 w 2473798"/>
              <a:gd name="connsiteY117" fmla="*/ 3642270 h 5217670"/>
              <a:gd name="connsiteX118" fmla="*/ 2318229 w 2473798"/>
              <a:gd name="connsiteY118" fmla="*/ 4998284 h 5217670"/>
              <a:gd name="connsiteX119" fmla="*/ 2287570 w 2473798"/>
              <a:gd name="connsiteY119" fmla="*/ 4920359 h 5217670"/>
              <a:gd name="connsiteX120" fmla="*/ 2205805 w 2473798"/>
              <a:gd name="connsiteY120" fmla="*/ 4895791 h 5217670"/>
              <a:gd name="connsiteX121" fmla="*/ 2132537 w 2473798"/>
              <a:gd name="connsiteY121" fmla="*/ 4957364 h 5217670"/>
              <a:gd name="connsiteX122" fmla="*/ 2261211 w 2473798"/>
              <a:gd name="connsiteY122" fmla="*/ 5078462 h 5217670"/>
              <a:gd name="connsiteX123" fmla="*/ 2318203 w 2473798"/>
              <a:gd name="connsiteY123" fmla="*/ 4998284 h 5217670"/>
              <a:gd name="connsiteX124" fmla="*/ 2318203 w 2473798"/>
              <a:gd name="connsiteY124" fmla="*/ 4998284 h 5217670"/>
              <a:gd name="connsiteX125" fmla="*/ 1541605 w 2473798"/>
              <a:gd name="connsiteY125" fmla="*/ 4998284 h 5217670"/>
              <a:gd name="connsiteX126" fmla="*/ 1510972 w 2473798"/>
              <a:gd name="connsiteY126" fmla="*/ 4920359 h 5217670"/>
              <a:gd name="connsiteX127" fmla="*/ 1429182 w 2473798"/>
              <a:gd name="connsiteY127" fmla="*/ 4895791 h 5217670"/>
              <a:gd name="connsiteX128" fmla="*/ 1355913 w 2473798"/>
              <a:gd name="connsiteY128" fmla="*/ 4957364 h 5217670"/>
              <a:gd name="connsiteX129" fmla="*/ 1484587 w 2473798"/>
              <a:gd name="connsiteY129" fmla="*/ 5078462 h 5217670"/>
              <a:gd name="connsiteX130" fmla="*/ 1541579 w 2473798"/>
              <a:gd name="connsiteY130" fmla="*/ 4998284 h 5217670"/>
              <a:gd name="connsiteX131" fmla="*/ 1541579 w 2473798"/>
              <a:gd name="connsiteY131" fmla="*/ 4998284 h 5217670"/>
              <a:gd name="connsiteX132" fmla="*/ 2320993 w 2473798"/>
              <a:gd name="connsiteY132" fmla="*/ 4763969 h 5217670"/>
              <a:gd name="connsiteX133" fmla="*/ 1993371 w 2473798"/>
              <a:gd name="connsiteY133" fmla="*/ 4757648 h 5217670"/>
              <a:gd name="connsiteX134" fmla="*/ 1960153 w 2473798"/>
              <a:gd name="connsiteY134" fmla="*/ 4680439 h 5217670"/>
              <a:gd name="connsiteX135" fmla="*/ 1999641 w 2473798"/>
              <a:gd name="connsiteY135" fmla="*/ 4624854 h 5217670"/>
              <a:gd name="connsiteX136" fmla="*/ 2278895 w 2473798"/>
              <a:gd name="connsiteY136" fmla="*/ 4707719 h 5217670"/>
              <a:gd name="connsiteX137" fmla="*/ 2320967 w 2473798"/>
              <a:gd name="connsiteY137" fmla="*/ 4763969 h 5217670"/>
              <a:gd name="connsiteX138" fmla="*/ 2320967 w 2473798"/>
              <a:gd name="connsiteY138" fmla="*/ 4763969 h 521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2473798" h="5217670">
                <a:moveTo>
                  <a:pt x="1876674" y="4626748"/>
                </a:moveTo>
                <a:cubicBezTo>
                  <a:pt x="1956724" y="4610216"/>
                  <a:pt x="1939552" y="4738020"/>
                  <a:pt x="1920154" y="4752914"/>
                </a:cubicBezTo>
                <a:cubicBezTo>
                  <a:pt x="1902803" y="4766221"/>
                  <a:pt x="1855228" y="4761231"/>
                  <a:pt x="1828767" y="4761231"/>
                </a:cubicBezTo>
                <a:cubicBezTo>
                  <a:pt x="1795805" y="4761282"/>
                  <a:pt x="1762818" y="4761231"/>
                  <a:pt x="1729856" y="4761231"/>
                </a:cubicBezTo>
                <a:cubicBezTo>
                  <a:pt x="1696894" y="4761231"/>
                  <a:pt x="1648142" y="4769855"/>
                  <a:pt x="1681923" y="4729600"/>
                </a:cubicBezTo>
                <a:cubicBezTo>
                  <a:pt x="1729446" y="4673068"/>
                  <a:pt x="1800130" y="4642589"/>
                  <a:pt x="1876699" y="4626748"/>
                </a:cubicBezTo>
                <a:lnTo>
                  <a:pt x="1876699" y="4626748"/>
                </a:lnTo>
                <a:close/>
                <a:moveTo>
                  <a:pt x="1283080" y="2521058"/>
                </a:moveTo>
                <a:cubicBezTo>
                  <a:pt x="1282620" y="2551077"/>
                  <a:pt x="1282057" y="2580379"/>
                  <a:pt x="1281519" y="2608632"/>
                </a:cubicBezTo>
                <a:cubicBezTo>
                  <a:pt x="1274226" y="2997468"/>
                  <a:pt x="1270643" y="3189890"/>
                  <a:pt x="1529756" y="3613224"/>
                </a:cubicBezTo>
                <a:cubicBezTo>
                  <a:pt x="1696612" y="3885747"/>
                  <a:pt x="1692031" y="4082341"/>
                  <a:pt x="1499507" y="4341761"/>
                </a:cubicBezTo>
                <a:cubicBezTo>
                  <a:pt x="1462860" y="4391179"/>
                  <a:pt x="1420429" y="4430794"/>
                  <a:pt x="1342017" y="4502757"/>
                </a:cubicBezTo>
                <a:cubicBezTo>
                  <a:pt x="1247815" y="4589231"/>
                  <a:pt x="1103454" y="4853770"/>
                  <a:pt x="1315632" y="4842330"/>
                </a:cubicBezTo>
                <a:cubicBezTo>
                  <a:pt x="1341454" y="4705032"/>
                  <a:pt x="1553633" y="4742165"/>
                  <a:pt x="1602538" y="4738429"/>
                </a:cubicBezTo>
                <a:cubicBezTo>
                  <a:pt x="1643664" y="4735256"/>
                  <a:pt x="1629256" y="4742344"/>
                  <a:pt x="1651008" y="4717751"/>
                </a:cubicBezTo>
                <a:cubicBezTo>
                  <a:pt x="1724098" y="4635116"/>
                  <a:pt x="1810136" y="4593658"/>
                  <a:pt x="1929623" y="4590689"/>
                </a:cubicBezTo>
                <a:cubicBezTo>
                  <a:pt x="1992219" y="4589154"/>
                  <a:pt x="2228121" y="4604662"/>
                  <a:pt x="2265536" y="4627413"/>
                </a:cubicBezTo>
                <a:cubicBezTo>
                  <a:pt x="2352419" y="4680362"/>
                  <a:pt x="2382284" y="4814410"/>
                  <a:pt x="2437152" y="4901754"/>
                </a:cubicBezTo>
                <a:cubicBezTo>
                  <a:pt x="2441016" y="4907870"/>
                  <a:pt x="2442091" y="4913577"/>
                  <a:pt x="2447798" y="4915982"/>
                </a:cubicBezTo>
                <a:cubicBezTo>
                  <a:pt x="2455911" y="4919309"/>
                  <a:pt x="2459801" y="4917057"/>
                  <a:pt x="2464074" y="4924325"/>
                </a:cubicBezTo>
                <a:cubicBezTo>
                  <a:pt x="2470728" y="4935534"/>
                  <a:pt x="2459596" y="4944363"/>
                  <a:pt x="2470012" y="4960230"/>
                </a:cubicBezTo>
                <a:cubicBezTo>
                  <a:pt x="2470268" y="4960614"/>
                  <a:pt x="2470626" y="4961074"/>
                  <a:pt x="2470882" y="4961484"/>
                </a:cubicBezTo>
                <a:cubicBezTo>
                  <a:pt x="2471138" y="4961868"/>
                  <a:pt x="2471547" y="4962303"/>
                  <a:pt x="2471803" y="4962635"/>
                </a:cubicBezTo>
                <a:lnTo>
                  <a:pt x="2473799" y="4964990"/>
                </a:lnTo>
                <a:lnTo>
                  <a:pt x="2473799" y="4976583"/>
                </a:lnTo>
                <a:lnTo>
                  <a:pt x="2469832" y="4980959"/>
                </a:lnTo>
                <a:cubicBezTo>
                  <a:pt x="2458060" y="4991887"/>
                  <a:pt x="2396974" y="4990991"/>
                  <a:pt x="2381414" y="4987638"/>
                </a:cubicBezTo>
                <a:cubicBezTo>
                  <a:pt x="2344358" y="4979679"/>
                  <a:pt x="2348452" y="4960230"/>
                  <a:pt x="2333763" y="4928727"/>
                </a:cubicBezTo>
                <a:cubicBezTo>
                  <a:pt x="2282529" y="4848191"/>
                  <a:pt x="2181366" y="4831914"/>
                  <a:pt x="2119869" y="4905106"/>
                </a:cubicBezTo>
                <a:cubicBezTo>
                  <a:pt x="2098756" y="4930288"/>
                  <a:pt x="2097989" y="4950147"/>
                  <a:pt x="2085781" y="4983083"/>
                </a:cubicBezTo>
                <a:cubicBezTo>
                  <a:pt x="2081431" y="4984516"/>
                  <a:pt x="2076850" y="4990658"/>
                  <a:pt x="2063850" y="4992987"/>
                </a:cubicBezTo>
                <a:cubicBezTo>
                  <a:pt x="2054969" y="4994548"/>
                  <a:pt x="2041687" y="4993806"/>
                  <a:pt x="2032372" y="4993806"/>
                </a:cubicBezTo>
                <a:cubicBezTo>
                  <a:pt x="1978835" y="4993755"/>
                  <a:pt x="1628923" y="4996365"/>
                  <a:pt x="1608578" y="4991835"/>
                </a:cubicBezTo>
                <a:cubicBezTo>
                  <a:pt x="1600337" y="4990018"/>
                  <a:pt x="1591508" y="4985054"/>
                  <a:pt x="1584906" y="4984055"/>
                </a:cubicBezTo>
                <a:cubicBezTo>
                  <a:pt x="1581067" y="4975892"/>
                  <a:pt x="1578508" y="4978554"/>
                  <a:pt x="1574746" y="4968726"/>
                </a:cubicBezTo>
                <a:cubicBezTo>
                  <a:pt x="1568246" y="4951810"/>
                  <a:pt x="1571880" y="4942009"/>
                  <a:pt x="1552609" y="4914754"/>
                </a:cubicBezTo>
                <a:cubicBezTo>
                  <a:pt x="1510025" y="4854486"/>
                  <a:pt x="1432048" y="4847781"/>
                  <a:pt x="1371089" y="4883174"/>
                </a:cubicBezTo>
                <a:cubicBezTo>
                  <a:pt x="1347161" y="4897070"/>
                  <a:pt x="1329247" y="4922303"/>
                  <a:pt x="1322926" y="4949251"/>
                </a:cubicBezTo>
                <a:cubicBezTo>
                  <a:pt x="1319957" y="4961868"/>
                  <a:pt x="1318627" y="4969955"/>
                  <a:pt x="1303630" y="4967549"/>
                </a:cubicBezTo>
                <a:cubicBezTo>
                  <a:pt x="1299638" y="4962073"/>
                  <a:pt x="1299459" y="4958183"/>
                  <a:pt x="1294443" y="4952271"/>
                </a:cubicBezTo>
                <a:lnTo>
                  <a:pt x="1282620" y="4940090"/>
                </a:lnTo>
                <a:lnTo>
                  <a:pt x="1282620" y="4926961"/>
                </a:lnTo>
                <a:lnTo>
                  <a:pt x="1284795" y="4924760"/>
                </a:lnTo>
                <a:cubicBezTo>
                  <a:pt x="1298051" y="4911606"/>
                  <a:pt x="1301890" y="4919156"/>
                  <a:pt x="1307674" y="4914984"/>
                </a:cubicBezTo>
                <a:cubicBezTo>
                  <a:pt x="1314839" y="4906948"/>
                  <a:pt x="1314558" y="4891926"/>
                  <a:pt x="1313969" y="4877339"/>
                </a:cubicBezTo>
                <a:cubicBezTo>
                  <a:pt x="1070262" y="4888472"/>
                  <a:pt x="1189236" y="4595552"/>
                  <a:pt x="1318371" y="4477038"/>
                </a:cubicBezTo>
                <a:cubicBezTo>
                  <a:pt x="1395299" y="4406482"/>
                  <a:pt x="1436834" y="4367609"/>
                  <a:pt x="1471459" y="4320981"/>
                </a:cubicBezTo>
                <a:cubicBezTo>
                  <a:pt x="1655641" y="4072770"/>
                  <a:pt x="1659402" y="3891736"/>
                  <a:pt x="1499968" y="3631292"/>
                </a:cubicBezTo>
                <a:cubicBezTo>
                  <a:pt x="1235582" y="3199487"/>
                  <a:pt x="1239268" y="3003636"/>
                  <a:pt x="1246689" y="2607966"/>
                </a:cubicBezTo>
                <a:cubicBezTo>
                  <a:pt x="1247124" y="2583987"/>
                  <a:pt x="1247585" y="2559138"/>
                  <a:pt x="1248020" y="2533214"/>
                </a:cubicBezTo>
                <a:cubicBezTo>
                  <a:pt x="1210119" y="2542913"/>
                  <a:pt x="1165564" y="2546010"/>
                  <a:pt x="1112462" y="2562260"/>
                </a:cubicBezTo>
                <a:lnTo>
                  <a:pt x="1145526" y="2677857"/>
                </a:lnTo>
                <a:lnTo>
                  <a:pt x="1152666" y="2705521"/>
                </a:lnTo>
                <a:cubicBezTo>
                  <a:pt x="1148776" y="2810062"/>
                  <a:pt x="1170222" y="2907796"/>
                  <a:pt x="1184092" y="3024877"/>
                </a:cubicBezTo>
                <a:cubicBezTo>
                  <a:pt x="1198091" y="3142776"/>
                  <a:pt x="1196709" y="3264003"/>
                  <a:pt x="1205308" y="3382363"/>
                </a:cubicBezTo>
                <a:cubicBezTo>
                  <a:pt x="1229185" y="3710165"/>
                  <a:pt x="1179460" y="3622053"/>
                  <a:pt x="1073358" y="3813631"/>
                </a:cubicBezTo>
                <a:cubicBezTo>
                  <a:pt x="1045284" y="3864327"/>
                  <a:pt x="1086743" y="3804418"/>
                  <a:pt x="1056519" y="3836919"/>
                </a:cubicBezTo>
                <a:cubicBezTo>
                  <a:pt x="965413" y="3934832"/>
                  <a:pt x="989853" y="3939873"/>
                  <a:pt x="927896" y="4048714"/>
                </a:cubicBezTo>
                <a:cubicBezTo>
                  <a:pt x="904608" y="4089686"/>
                  <a:pt x="868396" y="4112846"/>
                  <a:pt x="851455" y="4168507"/>
                </a:cubicBezTo>
                <a:cubicBezTo>
                  <a:pt x="814347" y="4290425"/>
                  <a:pt x="730586" y="4402029"/>
                  <a:pt x="843803" y="4519469"/>
                </a:cubicBezTo>
                <a:cubicBezTo>
                  <a:pt x="886976" y="4564202"/>
                  <a:pt x="992029" y="4553300"/>
                  <a:pt x="1016059" y="4636728"/>
                </a:cubicBezTo>
                <a:cubicBezTo>
                  <a:pt x="1055009" y="4771903"/>
                  <a:pt x="865325" y="4757955"/>
                  <a:pt x="744994" y="4776407"/>
                </a:cubicBezTo>
                <a:cubicBezTo>
                  <a:pt x="750164" y="4788435"/>
                  <a:pt x="901895" y="4901933"/>
                  <a:pt x="928536" y="4919744"/>
                </a:cubicBezTo>
                <a:cubicBezTo>
                  <a:pt x="983711" y="4956519"/>
                  <a:pt x="1042725" y="4973154"/>
                  <a:pt x="1066628" y="5045961"/>
                </a:cubicBezTo>
                <a:cubicBezTo>
                  <a:pt x="1112897" y="5186919"/>
                  <a:pt x="844827" y="5225204"/>
                  <a:pt x="723062" y="5216503"/>
                </a:cubicBezTo>
                <a:cubicBezTo>
                  <a:pt x="631189" y="5210028"/>
                  <a:pt x="425792" y="5111962"/>
                  <a:pt x="345563" y="5070350"/>
                </a:cubicBezTo>
                <a:cubicBezTo>
                  <a:pt x="207164" y="4998566"/>
                  <a:pt x="340163" y="4806886"/>
                  <a:pt x="334994" y="4673990"/>
                </a:cubicBezTo>
                <a:cubicBezTo>
                  <a:pt x="264489" y="4620708"/>
                  <a:pt x="213946" y="4604637"/>
                  <a:pt x="278565" y="4489424"/>
                </a:cubicBezTo>
                <a:cubicBezTo>
                  <a:pt x="321046" y="4413699"/>
                  <a:pt x="242455" y="4216568"/>
                  <a:pt x="267560" y="3942970"/>
                </a:cubicBezTo>
                <a:cubicBezTo>
                  <a:pt x="277899" y="3830496"/>
                  <a:pt x="296120" y="3768334"/>
                  <a:pt x="310042" y="3668757"/>
                </a:cubicBezTo>
                <a:cubicBezTo>
                  <a:pt x="336836" y="3476617"/>
                  <a:pt x="317924" y="3306869"/>
                  <a:pt x="311501" y="3106514"/>
                </a:cubicBezTo>
                <a:cubicBezTo>
                  <a:pt x="311219" y="3098094"/>
                  <a:pt x="308302" y="3050084"/>
                  <a:pt x="307125" y="3044122"/>
                </a:cubicBezTo>
                <a:lnTo>
                  <a:pt x="264643" y="2881539"/>
                </a:lnTo>
                <a:cubicBezTo>
                  <a:pt x="224490" y="2776409"/>
                  <a:pt x="183313" y="2778969"/>
                  <a:pt x="125681" y="2700582"/>
                </a:cubicBezTo>
                <a:cubicBezTo>
                  <a:pt x="143058" y="2564563"/>
                  <a:pt x="209544" y="2610449"/>
                  <a:pt x="198822" y="2385653"/>
                </a:cubicBezTo>
                <a:cubicBezTo>
                  <a:pt x="164120" y="2354330"/>
                  <a:pt x="116775" y="2324720"/>
                  <a:pt x="73833" y="2298156"/>
                </a:cubicBezTo>
                <a:cubicBezTo>
                  <a:pt x="-91129" y="2196123"/>
                  <a:pt x="75727" y="2010636"/>
                  <a:pt x="49112" y="1788477"/>
                </a:cubicBezTo>
                <a:cubicBezTo>
                  <a:pt x="33680" y="1659599"/>
                  <a:pt x="102726" y="1544974"/>
                  <a:pt x="103314" y="1428405"/>
                </a:cubicBezTo>
                <a:cubicBezTo>
                  <a:pt x="103903" y="1312143"/>
                  <a:pt x="103980" y="1338835"/>
                  <a:pt x="132309" y="1245452"/>
                </a:cubicBezTo>
                <a:cubicBezTo>
                  <a:pt x="151503" y="1182088"/>
                  <a:pt x="138298" y="1106823"/>
                  <a:pt x="148432" y="1037957"/>
                </a:cubicBezTo>
                <a:cubicBezTo>
                  <a:pt x="172437" y="1022013"/>
                  <a:pt x="197261" y="1011290"/>
                  <a:pt x="237337" y="1005046"/>
                </a:cubicBezTo>
                <a:lnTo>
                  <a:pt x="228738" y="988565"/>
                </a:lnTo>
                <a:cubicBezTo>
                  <a:pt x="220216" y="964586"/>
                  <a:pt x="221265" y="986211"/>
                  <a:pt x="222596" y="968041"/>
                </a:cubicBezTo>
                <a:cubicBezTo>
                  <a:pt x="225053" y="934439"/>
                  <a:pt x="228431" y="964970"/>
                  <a:pt x="248392" y="930805"/>
                </a:cubicBezTo>
                <a:cubicBezTo>
                  <a:pt x="286370" y="865777"/>
                  <a:pt x="238514" y="856641"/>
                  <a:pt x="296939" y="837064"/>
                </a:cubicBezTo>
                <a:lnTo>
                  <a:pt x="331872" y="849041"/>
                </a:lnTo>
                <a:lnTo>
                  <a:pt x="335173" y="816591"/>
                </a:lnTo>
                <a:cubicBezTo>
                  <a:pt x="330874" y="728428"/>
                  <a:pt x="299063" y="715249"/>
                  <a:pt x="302134" y="588238"/>
                </a:cubicBezTo>
                <a:cubicBezTo>
                  <a:pt x="280151" y="333271"/>
                  <a:pt x="278923" y="232184"/>
                  <a:pt x="476770" y="89256"/>
                </a:cubicBezTo>
                <a:cubicBezTo>
                  <a:pt x="496732" y="74823"/>
                  <a:pt x="438562" y="80734"/>
                  <a:pt x="464435" y="62232"/>
                </a:cubicBezTo>
                <a:cubicBezTo>
                  <a:pt x="506201" y="32290"/>
                  <a:pt x="523142" y="73850"/>
                  <a:pt x="562041" y="51023"/>
                </a:cubicBezTo>
                <a:cubicBezTo>
                  <a:pt x="578906" y="35361"/>
                  <a:pt x="567390" y="41707"/>
                  <a:pt x="595975" y="24868"/>
                </a:cubicBezTo>
                <a:cubicBezTo>
                  <a:pt x="602655" y="20927"/>
                  <a:pt x="628246" y="9283"/>
                  <a:pt x="633518" y="7517"/>
                </a:cubicBezTo>
                <a:cubicBezTo>
                  <a:pt x="665175" y="-2924"/>
                  <a:pt x="675897" y="300"/>
                  <a:pt x="714080" y="1094"/>
                </a:cubicBezTo>
                <a:cubicBezTo>
                  <a:pt x="706326" y="6314"/>
                  <a:pt x="704253" y="17958"/>
                  <a:pt x="697625" y="25073"/>
                </a:cubicBezTo>
                <a:cubicBezTo>
                  <a:pt x="805083" y="37024"/>
                  <a:pt x="971530" y="149678"/>
                  <a:pt x="1024632" y="245185"/>
                </a:cubicBezTo>
                <a:cubicBezTo>
                  <a:pt x="1104785" y="382969"/>
                  <a:pt x="1108265" y="462917"/>
                  <a:pt x="1056621" y="568584"/>
                </a:cubicBezTo>
                <a:cubicBezTo>
                  <a:pt x="1043647" y="595071"/>
                  <a:pt x="1027780" y="624655"/>
                  <a:pt x="1009738" y="659689"/>
                </a:cubicBezTo>
                <a:cubicBezTo>
                  <a:pt x="1011299" y="674533"/>
                  <a:pt x="1048586" y="673560"/>
                  <a:pt x="1035073" y="681340"/>
                </a:cubicBezTo>
                <a:lnTo>
                  <a:pt x="996405" y="688378"/>
                </a:lnTo>
                <a:cubicBezTo>
                  <a:pt x="964620" y="724641"/>
                  <a:pt x="1031158" y="784550"/>
                  <a:pt x="971376" y="829847"/>
                </a:cubicBezTo>
                <a:cubicBezTo>
                  <a:pt x="922650" y="818203"/>
                  <a:pt x="937672" y="863679"/>
                  <a:pt x="914179" y="893800"/>
                </a:cubicBezTo>
                <a:cubicBezTo>
                  <a:pt x="828985" y="1003152"/>
                  <a:pt x="819619" y="967555"/>
                  <a:pt x="802626" y="988105"/>
                </a:cubicBezTo>
                <a:cubicBezTo>
                  <a:pt x="826503" y="1007528"/>
                  <a:pt x="926514" y="1041770"/>
                  <a:pt x="944454" y="1073554"/>
                </a:cubicBezTo>
                <a:cubicBezTo>
                  <a:pt x="969457" y="1117648"/>
                  <a:pt x="951722" y="1106439"/>
                  <a:pt x="950161" y="1145466"/>
                </a:cubicBezTo>
                <a:cubicBezTo>
                  <a:pt x="945094" y="1272579"/>
                  <a:pt x="1045540" y="1132799"/>
                  <a:pt x="1057517" y="1532435"/>
                </a:cubicBezTo>
                <a:cubicBezTo>
                  <a:pt x="1064708" y="1771689"/>
                  <a:pt x="1167279" y="1997534"/>
                  <a:pt x="1168021" y="2230416"/>
                </a:cubicBezTo>
                <a:cubicBezTo>
                  <a:pt x="1162596" y="2268957"/>
                  <a:pt x="1161418" y="2242648"/>
                  <a:pt x="1178795" y="2253448"/>
                </a:cubicBezTo>
                <a:cubicBezTo>
                  <a:pt x="1337974" y="2196456"/>
                  <a:pt x="1298179" y="2391821"/>
                  <a:pt x="1341736" y="2467853"/>
                </a:cubicBezTo>
                <a:cubicBezTo>
                  <a:pt x="1324385" y="2494699"/>
                  <a:pt x="1304986" y="2510642"/>
                  <a:pt x="1283029" y="2521084"/>
                </a:cubicBezTo>
                <a:lnTo>
                  <a:pt x="1283029" y="2521084"/>
                </a:lnTo>
                <a:close/>
                <a:moveTo>
                  <a:pt x="733785" y="3642270"/>
                </a:moveTo>
                <a:cubicBezTo>
                  <a:pt x="709115" y="3584280"/>
                  <a:pt x="749652" y="3578778"/>
                  <a:pt x="759044" y="3526213"/>
                </a:cubicBezTo>
                <a:cubicBezTo>
                  <a:pt x="771558" y="3456323"/>
                  <a:pt x="740362" y="3459931"/>
                  <a:pt x="776677" y="3386484"/>
                </a:cubicBezTo>
                <a:cubicBezTo>
                  <a:pt x="786580" y="3402811"/>
                  <a:pt x="778238" y="3383515"/>
                  <a:pt x="785403" y="3411436"/>
                </a:cubicBezTo>
                <a:lnTo>
                  <a:pt x="815243" y="3487954"/>
                </a:lnTo>
                <a:cubicBezTo>
                  <a:pt x="817725" y="3513110"/>
                  <a:pt x="780336" y="3612072"/>
                  <a:pt x="733760" y="3642270"/>
                </a:cubicBezTo>
                <a:lnTo>
                  <a:pt x="733760" y="3642270"/>
                </a:lnTo>
                <a:close/>
                <a:moveTo>
                  <a:pt x="2318229" y="4998284"/>
                </a:moveTo>
                <a:cubicBezTo>
                  <a:pt x="2320122" y="4963301"/>
                  <a:pt x="2305356" y="4936404"/>
                  <a:pt x="2287570" y="4920359"/>
                </a:cubicBezTo>
                <a:cubicBezTo>
                  <a:pt x="2266483" y="4901318"/>
                  <a:pt x="2243604" y="4893027"/>
                  <a:pt x="2205805" y="4895791"/>
                </a:cubicBezTo>
                <a:cubicBezTo>
                  <a:pt x="2171820" y="4906411"/>
                  <a:pt x="2145486" y="4920768"/>
                  <a:pt x="2132537" y="4957364"/>
                </a:cubicBezTo>
                <a:cubicBezTo>
                  <a:pt x="2103696" y="5039001"/>
                  <a:pt x="2186202" y="5112090"/>
                  <a:pt x="2261211" y="5078462"/>
                </a:cubicBezTo>
                <a:cubicBezTo>
                  <a:pt x="2293507" y="5064003"/>
                  <a:pt x="2311140" y="5038898"/>
                  <a:pt x="2318203" y="4998284"/>
                </a:cubicBezTo>
                <a:lnTo>
                  <a:pt x="2318203" y="4998284"/>
                </a:lnTo>
                <a:close/>
                <a:moveTo>
                  <a:pt x="1541605" y="4998284"/>
                </a:moveTo>
                <a:cubicBezTo>
                  <a:pt x="1543524" y="4963301"/>
                  <a:pt x="1528758" y="4936404"/>
                  <a:pt x="1510972" y="4920359"/>
                </a:cubicBezTo>
                <a:cubicBezTo>
                  <a:pt x="1489859" y="4901318"/>
                  <a:pt x="1466980" y="4893027"/>
                  <a:pt x="1429182" y="4895791"/>
                </a:cubicBezTo>
                <a:cubicBezTo>
                  <a:pt x="1395222" y="4906411"/>
                  <a:pt x="1368863" y="4920768"/>
                  <a:pt x="1355913" y="4957364"/>
                </a:cubicBezTo>
                <a:cubicBezTo>
                  <a:pt x="1327072" y="5039001"/>
                  <a:pt x="1409604" y="5112090"/>
                  <a:pt x="1484587" y="5078462"/>
                </a:cubicBezTo>
                <a:cubicBezTo>
                  <a:pt x="1516884" y="5064003"/>
                  <a:pt x="1534542" y="5038898"/>
                  <a:pt x="1541579" y="4998284"/>
                </a:cubicBezTo>
                <a:lnTo>
                  <a:pt x="1541579" y="4998284"/>
                </a:lnTo>
                <a:close/>
                <a:moveTo>
                  <a:pt x="2320993" y="4763969"/>
                </a:moveTo>
                <a:cubicBezTo>
                  <a:pt x="2316105" y="4765837"/>
                  <a:pt x="2015738" y="4766477"/>
                  <a:pt x="1993371" y="4757648"/>
                </a:cubicBezTo>
                <a:cubicBezTo>
                  <a:pt x="1956186" y="4743035"/>
                  <a:pt x="1959974" y="4709408"/>
                  <a:pt x="1960153" y="4680439"/>
                </a:cubicBezTo>
                <a:cubicBezTo>
                  <a:pt x="1960332" y="4642231"/>
                  <a:pt x="1976864" y="4628155"/>
                  <a:pt x="1999641" y="4624854"/>
                </a:cubicBezTo>
                <a:cubicBezTo>
                  <a:pt x="2093715" y="4611214"/>
                  <a:pt x="2221263" y="4635091"/>
                  <a:pt x="2278895" y="4707719"/>
                </a:cubicBezTo>
                <a:cubicBezTo>
                  <a:pt x="2300136" y="4734565"/>
                  <a:pt x="2321095" y="4762280"/>
                  <a:pt x="2320967" y="4763969"/>
                </a:cubicBezTo>
                <a:lnTo>
                  <a:pt x="2320967" y="4763969"/>
                </a:lnTo>
                <a:close/>
              </a:path>
            </a:pathLst>
          </a:custGeom>
          <a:solidFill>
            <a:schemeClr val="bg1"/>
          </a:solidFill>
          <a:ln w="47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59" name="Graphic 27">
            <a:extLst>
              <a:ext uri="{FF2B5EF4-FFF2-40B4-BE49-F238E27FC236}">
                <a16:creationId xmlns:a16="http://schemas.microsoft.com/office/drawing/2014/main" id="{413B2EB5-2F4E-CEE1-8014-5EFC1BAC271E}"/>
              </a:ext>
            </a:extLst>
          </p:cNvPr>
          <p:cNvSpPr/>
          <p:nvPr/>
        </p:nvSpPr>
        <p:spPr>
          <a:xfrm>
            <a:off x="1499775" y="5528309"/>
            <a:ext cx="226379" cy="969161"/>
          </a:xfrm>
          <a:custGeom>
            <a:avLst/>
            <a:gdLst>
              <a:gd name="connsiteX0" fmla="*/ 636542 w 1492399"/>
              <a:gd name="connsiteY0" fmla="*/ 5912486 h 6389203"/>
              <a:gd name="connsiteX1" fmla="*/ 637940 w 1492399"/>
              <a:gd name="connsiteY1" fmla="*/ 6016380 h 6389203"/>
              <a:gd name="connsiteX2" fmla="*/ 615391 w 1492399"/>
              <a:gd name="connsiteY2" fmla="*/ 5934313 h 6389203"/>
              <a:gd name="connsiteX3" fmla="*/ 554868 w 1492399"/>
              <a:gd name="connsiteY3" fmla="*/ 5688944 h 6389203"/>
              <a:gd name="connsiteX4" fmla="*/ 551525 w 1492399"/>
              <a:gd name="connsiteY4" fmla="*/ 5557061 h 6389203"/>
              <a:gd name="connsiteX5" fmla="*/ 532341 w 1492399"/>
              <a:gd name="connsiteY5" fmla="*/ 5438921 h 6389203"/>
              <a:gd name="connsiteX6" fmla="*/ 673533 w 1492399"/>
              <a:gd name="connsiteY6" fmla="*/ 4961794 h 6389203"/>
              <a:gd name="connsiteX7" fmla="*/ 688784 w 1492399"/>
              <a:gd name="connsiteY7" fmla="*/ 4919362 h 6389203"/>
              <a:gd name="connsiteX8" fmla="*/ 697502 w 1492399"/>
              <a:gd name="connsiteY8" fmla="*/ 4958516 h 6389203"/>
              <a:gd name="connsiteX9" fmla="*/ 681311 w 1492399"/>
              <a:gd name="connsiteY9" fmla="*/ 4983075 h 6389203"/>
              <a:gd name="connsiteX10" fmla="*/ 652841 w 1492399"/>
              <a:gd name="connsiteY10" fmla="*/ 5226632 h 6389203"/>
              <a:gd name="connsiteX11" fmla="*/ 620395 w 1492399"/>
              <a:gd name="connsiteY11" fmla="*/ 5466844 h 6389203"/>
              <a:gd name="connsiteX12" fmla="*/ 648996 w 1492399"/>
              <a:gd name="connsiteY12" fmla="*/ 5806079 h 6389203"/>
              <a:gd name="connsiteX13" fmla="*/ 636542 w 1492399"/>
              <a:gd name="connsiteY13" fmla="*/ 5912508 h 6389203"/>
              <a:gd name="connsiteX14" fmla="*/ 636542 w 1492399"/>
              <a:gd name="connsiteY14" fmla="*/ 5912508 h 6389203"/>
              <a:gd name="connsiteX15" fmla="*/ 1032193 w 1492399"/>
              <a:gd name="connsiteY15" fmla="*/ 3097751 h 6389203"/>
              <a:gd name="connsiteX16" fmla="*/ 1031362 w 1492399"/>
              <a:gd name="connsiteY16" fmla="*/ 3055385 h 6389203"/>
              <a:gd name="connsiteX17" fmla="*/ 1162744 w 1492399"/>
              <a:gd name="connsiteY17" fmla="*/ 2608847 h 6389203"/>
              <a:gd name="connsiteX18" fmla="*/ 1128811 w 1492399"/>
              <a:gd name="connsiteY18" fmla="*/ 2091540 h 6389203"/>
              <a:gd name="connsiteX19" fmla="*/ 1046002 w 1492399"/>
              <a:gd name="connsiteY19" fmla="*/ 1628331 h 6389203"/>
              <a:gd name="connsiteX20" fmla="*/ 911867 w 1492399"/>
              <a:gd name="connsiteY20" fmla="*/ 1326940 h 6389203"/>
              <a:gd name="connsiteX21" fmla="*/ 823770 w 1492399"/>
              <a:gd name="connsiteY21" fmla="*/ 1268143 h 6389203"/>
              <a:gd name="connsiteX22" fmla="*/ 839480 w 1492399"/>
              <a:gd name="connsiteY22" fmla="*/ 1165712 h 6389203"/>
              <a:gd name="connsiteX23" fmla="*/ 807077 w 1492399"/>
              <a:gd name="connsiteY23" fmla="*/ 1002759 h 6389203"/>
              <a:gd name="connsiteX24" fmla="*/ 843085 w 1492399"/>
              <a:gd name="connsiteY24" fmla="*/ 921261 h 6389203"/>
              <a:gd name="connsiteX25" fmla="*/ 935727 w 1492399"/>
              <a:gd name="connsiteY25" fmla="*/ 896199 h 6389203"/>
              <a:gd name="connsiteX26" fmla="*/ 978093 w 1492399"/>
              <a:gd name="connsiteY26" fmla="*/ 759203 h 6389203"/>
              <a:gd name="connsiteX27" fmla="*/ 1000249 w 1492399"/>
              <a:gd name="connsiteY27" fmla="*/ 616701 h 6389203"/>
              <a:gd name="connsiteX28" fmla="*/ 1021661 w 1492399"/>
              <a:gd name="connsiteY28" fmla="*/ 605121 h 6389203"/>
              <a:gd name="connsiteX29" fmla="*/ 1028893 w 1492399"/>
              <a:gd name="connsiteY29" fmla="*/ 600161 h 6389203"/>
              <a:gd name="connsiteX30" fmla="*/ 1050262 w 1492399"/>
              <a:gd name="connsiteY30" fmla="*/ 581676 h 6389203"/>
              <a:gd name="connsiteX31" fmla="*/ 986287 w 1492399"/>
              <a:gd name="connsiteY31" fmla="*/ 480994 h 6389203"/>
              <a:gd name="connsiteX32" fmla="*/ 957074 w 1492399"/>
              <a:gd name="connsiteY32" fmla="*/ 336307 h 6389203"/>
              <a:gd name="connsiteX33" fmla="*/ 920607 w 1492399"/>
              <a:gd name="connsiteY33" fmla="*/ 70137 h 6389203"/>
              <a:gd name="connsiteX34" fmla="*/ 786298 w 1492399"/>
              <a:gd name="connsiteY34" fmla="*/ 6533 h 6389203"/>
              <a:gd name="connsiteX35" fmla="*/ 751623 w 1492399"/>
              <a:gd name="connsiteY35" fmla="*/ 0 h 6389203"/>
              <a:gd name="connsiteX36" fmla="*/ 511147 w 1492399"/>
              <a:gd name="connsiteY36" fmla="*/ 29256 h 6389203"/>
              <a:gd name="connsiteX37" fmla="*/ 435439 w 1492399"/>
              <a:gd name="connsiteY37" fmla="*/ 62708 h 6389203"/>
              <a:gd name="connsiteX38" fmla="*/ 368383 w 1492399"/>
              <a:gd name="connsiteY38" fmla="*/ 87791 h 6389203"/>
              <a:gd name="connsiteX39" fmla="*/ 307903 w 1492399"/>
              <a:gd name="connsiteY39" fmla="*/ 190724 h 6389203"/>
              <a:gd name="connsiteX40" fmla="*/ 303380 w 1492399"/>
              <a:gd name="connsiteY40" fmla="*/ 629614 h 6389203"/>
              <a:gd name="connsiteX41" fmla="*/ 409066 w 1492399"/>
              <a:gd name="connsiteY41" fmla="*/ 818000 h 6389203"/>
              <a:gd name="connsiteX42" fmla="*/ 338012 w 1492399"/>
              <a:gd name="connsiteY42" fmla="*/ 853986 h 6389203"/>
              <a:gd name="connsiteX43" fmla="*/ 294029 w 1492399"/>
              <a:gd name="connsiteY43" fmla="*/ 1021965 h 6389203"/>
              <a:gd name="connsiteX44" fmla="*/ 90457 w 1492399"/>
              <a:gd name="connsiteY44" fmla="*/ 1415867 h 6389203"/>
              <a:gd name="connsiteX45" fmla="*/ 7276 w 1492399"/>
              <a:gd name="connsiteY45" fmla="*/ 2273458 h 6389203"/>
              <a:gd name="connsiteX46" fmla="*/ 39460 w 1492399"/>
              <a:gd name="connsiteY46" fmla="*/ 2945723 h 6389203"/>
              <a:gd name="connsiteX47" fmla="*/ 77871 w 1492399"/>
              <a:gd name="connsiteY47" fmla="*/ 3144727 h 6389203"/>
              <a:gd name="connsiteX48" fmla="*/ 265777 w 1492399"/>
              <a:gd name="connsiteY48" fmla="*/ 3663849 h 6389203"/>
              <a:gd name="connsiteX49" fmla="*/ 280547 w 1492399"/>
              <a:gd name="connsiteY49" fmla="*/ 3868119 h 6389203"/>
              <a:gd name="connsiteX50" fmla="*/ 288064 w 1492399"/>
              <a:gd name="connsiteY50" fmla="*/ 3945292 h 6389203"/>
              <a:gd name="connsiteX51" fmla="*/ 291866 w 1492399"/>
              <a:gd name="connsiteY51" fmla="*/ 4155505 h 6389203"/>
              <a:gd name="connsiteX52" fmla="*/ 297131 w 1492399"/>
              <a:gd name="connsiteY52" fmla="*/ 4333141 h 6389203"/>
              <a:gd name="connsiteX53" fmla="*/ 271961 w 1492399"/>
              <a:gd name="connsiteY53" fmla="*/ 4432578 h 6389203"/>
              <a:gd name="connsiteX54" fmla="*/ 172349 w 1492399"/>
              <a:gd name="connsiteY54" fmla="*/ 4706177 h 6389203"/>
              <a:gd name="connsiteX55" fmla="*/ 95853 w 1492399"/>
              <a:gd name="connsiteY55" fmla="*/ 5615967 h 6389203"/>
              <a:gd name="connsiteX56" fmla="*/ 93712 w 1492399"/>
              <a:gd name="connsiteY56" fmla="*/ 5844119 h 6389203"/>
              <a:gd name="connsiteX57" fmla="*/ 117834 w 1492399"/>
              <a:gd name="connsiteY57" fmla="*/ 6067180 h 6389203"/>
              <a:gd name="connsiteX58" fmla="*/ 132604 w 1492399"/>
              <a:gd name="connsiteY58" fmla="*/ 6273439 h 6389203"/>
              <a:gd name="connsiteX59" fmla="*/ 314152 w 1492399"/>
              <a:gd name="connsiteY59" fmla="*/ 6335994 h 6389203"/>
              <a:gd name="connsiteX60" fmla="*/ 1153152 w 1492399"/>
              <a:gd name="connsiteY60" fmla="*/ 6278989 h 6389203"/>
              <a:gd name="connsiteX61" fmla="*/ 788658 w 1492399"/>
              <a:gd name="connsiteY61" fmla="*/ 6107165 h 6389203"/>
              <a:gd name="connsiteX62" fmla="*/ 779787 w 1492399"/>
              <a:gd name="connsiteY62" fmla="*/ 6101418 h 6389203"/>
              <a:gd name="connsiteX63" fmla="*/ 735214 w 1492399"/>
              <a:gd name="connsiteY63" fmla="*/ 6069321 h 6389203"/>
              <a:gd name="connsiteX64" fmla="*/ 821673 w 1492399"/>
              <a:gd name="connsiteY64" fmla="*/ 6082103 h 6389203"/>
              <a:gd name="connsiteX65" fmla="*/ 896398 w 1492399"/>
              <a:gd name="connsiteY65" fmla="*/ 6102926 h 6389203"/>
              <a:gd name="connsiteX66" fmla="*/ 1153479 w 1492399"/>
              <a:gd name="connsiteY66" fmla="*/ 6171074 h 6389203"/>
              <a:gd name="connsiteX67" fmla="*/ 1453036 w 1492399"/>
              <a:gd name="connsiteY67" fmla="*/ 6158380 h 6389203"/>
              <a:gd name="connsiteX68" fmla="*/ 1490683 w 1492399"/>
              <a:gd name="connsiteY68" fmla="*/ 6133843 h 6389203"/>
              <a:gd name="connsiteX69" fmla="*/ 1234978 w 1492399"/>
              <a:gd name="connsiteY69" fmla="*/ 5929944 h 6389203"/>
              <a:gd name="connsiteX70" fmla="*/ 1173122 w 1492399"/>
              <a:gd name="connsiteY70" fmla="*/ 5879537 h 6389203"/>
              <a:gd name="connsiteX71" fmla="*/ 1039250 w 1492399"/>
              <a:gd name="connsiteY71" fmla="*/ 5539953 h 6389203"/>
              <a:gd name="connsiteX72" fmla="*/ 1014364 w 1492399"/>
              <a:gd name="connsiteY72" fmla="*/ 5446022 h 6389203"/>
              <a:gd name="connsiteX73" fmla="*/ 1026359 w 1492399"/>
              <a:gd name="connsiteY73" fmla="*/ 5346541 h 6389203"/>
              <a:gd name="connsiteX74" fmla="*/ 1065033 w 1492399"/>
              <a:gd name="connsiteY74" fmla="*/ 5024000 h 6389203"/>
              <a:gd name="connsiteX75" fmla="*/ 1088215 w 1492399"/>
              <a:gd name="connsiteY75" fmla="*/ 4800807 h 6389203"/>
              <a:gd name="connsiteX76" fmla="*/ 1107486 w 1492399"/>
              <a:gd name="connsiteY76" fmla="*/ 4584301 h 6389203"/>
              <a:gd name="connsiteX77" fmla="*/ 1110370 w 1492399"/>
              <a:gd name="connsiteY77" fmla="*/ 4214302 h 6389203"/>
              <a:gd name="connsiteX78" fmla="*/ 1032171 w 1492399"/>
              <a:gd name="connsiteY78" fmla="*/ 3097707 h 6389203"/>
              <a:gd name="connsiteX79" fmla="*/ 1032171 w 1492399"/>
              <a:gd name="connsiteY79" fmla="*/ 3097707 h 638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492399" h="6389203">
                <a:moveTo>
                  <a:pt x="636542" y="5912486"/>
                </a:moveTo>
                <a:cubicBezTo>
                  <a:pt x="643905" y="5961210"/>
                  <a:pt x="658632" y="5979411"/>
                  <a:pt x="637940" y="6016380"/>
                </a:cubicBezTo>
                <a:lnTo>
                  <a:pt x="615391" y="5934313"/>
                </a:lnTo>
                <a:cubicBezTo>
                  <a:pt x="583884" y="5866143"/>
                  <a:pt x="583098" y="5758797"/>
                  <a:pt x="554868" y="5688944"/>
                </a:cubicBezTo>
                <a:cubicBezTo>
                  <a:pt x="520499" y="5603819"/>
                  <a:pt x="549624" y="5641312"/>
                  <a:pt x="551525" y="5557061"/>
                </a:cubicBezTo>
                <a:cubicBezTo>
                  <a:pt x="552858" y="5496254"/>
                  <a:pt x="528758" y="5498220"/>
                  <a:pt x="532341" y="5438921"/>
                </a:cubicBezTo>
                <a:cubicBezTo>
                  <a:pt x="540076" y="5312303"/>
                  <a:pt x="636979" y="5079300"/>
                  <a:pt x="673533" y="4961794"/>
                </a:cubicBezTo>
                <a:cubicBezTo>
                  <a:pt x="681158" y="4936318"/>
                  <a:pt x="671042" y="4949493"/>
                  <a:pt x="688784" y="4919362"/>
                </a:cubicBezTo>
                <a:cubicBezTo>
                  <a:pt x="695164" y="4931991"/>
                  <a:pt x="706504" y="4895459"/>
                  <a:pt x="697502" y="4958516"/>
                </a:cubicBezTo>
                <a:cubicBezTo>
                  <a:pt x="690619" y="5006651"/>
                  <a:pt x="696475" y="4965617"/>
                  <a:pt x="681311" y="4983075"/>
                </a:cubicBezTo>
                <a:cubicBezTo>
                  <a:pt x="683955" y="5058172"/>
                  <a:pt x="671304" y="5154397"/>
                  <a:pt x="652841" y="5226632"/>
                </a:cubicBezTo>
                <a:cubicBezTo>
                  <a:pt x="630402" y="5314357"/>
                  <a:pt x="638180" y="5377852"/>
                  <a:pt x="620395" y="5466844"/>
                </a:cubicBezTo>
                <a:cubicBezTo>
                  <a:pt x="561729" y="5760741"/>
                  <a:pt x="651530" y="5683176"/>
                  <a:pt x="648996" y="5806079"/>
                </a:cubicBezTo>
                <a:cubicBezTo>
                  <a:pt x="648275" y="5839858"/>
                  <a:pt x="641217" y="5880324"/>
                  <a:pt x="636542" y="5912508"/>
                </a:cubicBezTo>
                <a:lnTo>
                  <a:pt x="636542" y="5912508"/>
                </a:lnTo>
                <a:close/>
                <a:moveTo>
                  <a:pt x="1032193" y="3097751"/>
                </a:moveTo>
                <a:lnTo>
                  <a:pt x="1031362" y="3055385"/>
                </a:lnTo>
                <a:cubicBezTo>
                  <a:pt x="1133159" y="3056674"/>
                  <a:pt x="1158439" y="2712982"/>
                  <a:pt x="1162744" y="2608847"/>
                </a:cubicBezTo>
                <a:cubicBezTo>
                  <a:pt x="1170828" y="2412421"/>
                  <a:pt x="1164055" y="2285454"/>
                  <a:pt x="1128811" y="2091540"/>
                </a:cubicBezTo>
                <a:cubicBezTo>
                  <a:pt x="1090706" y="1881588"/>
                  <a:pt x="1164273" y="1838435"/>
                  <a:pt x="1046002" y="1628331"/>
                </a:cubicBezTo>
                <a:cubicBezTo>
                  <a:pt x="946717" y="1451919"/>
                  <a:pt x="1053955" y="1411781"/>
                  <a:pt x="911867" y="1326940"/>
                </a:cubicBezTo>
                <a:cubicBezTo>
                  <a:pt x="874002" y="1304347"/>
                  <a:pt x="857746" y="1285644"/>
                  <a:pt x="823770" y="1268143"/>
                </a:cubicBezTo>
                <a:cubicBezTo>
                  <a:pt x="836574" y="1189900"/>
                  <a:pt x="861198" y="1250051"/>
                  <a:pt x="839480" y="1165712"/>
                </a:cubicBezTo>
                <a:cubicBezTo>
                  <a:pt x="802991" y="1024041"/>
                  <a:pt x="776641" y="1097280"/>
                  <a:pt x="807077" y="1002759"/>
                </a:cubicBezTo>
                <a:cubicBezTo>
                  <a:pt x="819225" y="965091"/>
                  <a:pt x="832423" y="958601"/>
                  <a:pt x="843085" y="921261"/>
                </a:cubicBezTo>
                <a:cubicBezTo>
                  <a:pt x="895874" y="915820"/>
                  <a:pt x="895131" y="926111"/>
                  <a:pt x="935727" y="896199"/>
                </a:cubicBezTo>
                <a:cubicBezTo>
                  <a:pt x="973418" y="828007"/>
                  <a:pt x="942566" y="849813"/>
                  <a:pt x="978093" y="759203"/>
                </a:cubicBezTo>
                <a:cubicBezTo>
                  <a:pt x="1000882" y="701062"/>
                  <a:pt x="1001887" y="683364"/>
                  <a:pt x="1000249" y="616701"/>
                </a:cubicBezTo>
                <a:cubicBezTo>
                  <a:pt x="1004946" y="613817"/>
                  <a:pt x="1017160" y="608245"/>
                  <a:pt x="1021661" y="605121"/>
                </a:cubicBezTo>
                <a:cubicBezTo>
                  <a:pt x="1023453" y="603919"/>
                  <a:pt x="1027036" y="601537"/>
                  <a:pt x="1028893" y="600161"/>
                </a:cubicBezTo>
                <a:lnTo>
                  <a:pt x="1050262" y="581676"/>
                </a:lnTo>
                <a:cubicBezTo>
                  <a:pt x="1029877" y="548706"/>
                  <a:pt x="1004378" y="520148"/>
                  <a:pt x="986287" y="480994"/>
                </a:cubicBezTo>
                <a:cubicBezTo>
                  <a:pt x="956113" y="415599"/>
                  <a:pt x="997627" y="408388"/>
                  <a:pt x="957074" y="336307"/>
                </a:cubicBezTo>
                <a:cubicBezTo>
                  <a:pt x="852240" y="150040"/>
                  <a:pt x="943178" y="258392"/>
                  <a:pt x="920607" y="70137"/>
                </a:cubicBezTo>
                <a:cubicBezTo>
                  <a:pt x="878481" y="29169"/>
                  <a:pt x="842299" y="19796"/>
                  <a:pt x="786298" y="6533"/>
                </a:cubicBezTo>
                <a:cubicBezTo>
                  <a:pt x="766590" y="1835"/>
                  <a:pt x="777296" y="1092"/>
                  <a:pt x="751623" y="0"/>
                </a:cubicBezTo>
                <a:lnTo>
                  <a:pt x="511147" y="29256"/>
                </a:lnTo>
                <a:cubicBezTo>
                  <a:pt x="445162" y="42454"/>
                  <a:pt x="486435" y="44464"/>
                  <a:pt x="435439" y="62708"/>
                </a:cubicBezTo>
                <a:cubicBezTo>
                  <a:pt x="414354" y="70268"/>
                  <a:pt x="412759" y="59168"/>
                  <a:pt x="368383" y="87791"/>
                </a:cubicBezTo>
                <a:cubicBezTo>
                  <a:pt x="299841" y="132058"/>
                  <a:pt x="358616" y="111891"/>
                  <a:pt x="307903" y="190724"/>
                </a:cubicBezTo>
                <a:cubicBezTo>
                  <a:pt x="229048" y="313321"/>
                  <a:pt x="184147" y="502691"/>
                  <a:pt x="303380" y="629614"/>
                </a:cubicBezTo>
                <a:cubicBezTo>
                  <a:pt x="352891" y="682337"/>
                  <a:pt x="393794" y="737900"/>
                  <a:pt x="409066" y="818000"/>
                </a:cubicBezTo>
                <a:cubicBezTo>
                  <a:pt x="373255" y="849354"/>
                  <a:pt x="358616" y="828095"/>
                  <a:pt x="338012" y="853986"/>
                </a:cubicBezTo>
                <a:cubicBezTo>
                  <a:pt x="288697" y="915973"/>
                  <a:pt x="396634" y="925871"/>
                  <a:pt x="294029" y="1021965"/>
                </a:cubicBezTo>
                <a:cubicBezTo>
                  <a:pt x="226623" y="1085088"/>
                  <a:pt x="117091" y="1310531"/>
                  <a:pt x="90457" y="1415867"/>
                </a:cubicBezTo>
                <a:cubicBezTo>
                  <a:pt x="26328" y="1669627"/>
                  <a:pt x="-3300" y="1996560"/>
                  <a:pt x="7276" y="2273458"/>
                </a:cubicBezTo>
                <a:cubicBezTo>
                  <a:pt x="20189" y="2611601"/>
                  <a:pt x="-34042" y="2641906"/>
                  <a:pt x="39460" y="2945723"/>
                </a:cubicBezTo>
                <a:cubicBezTo>
                  <a:pt x="71338" y="3077431"/>
                  <a:pt x="74572" y="2904842"/>
                  <a:pt x="77871" y="3144727"/>
                </a:cubicBezTo>
                <a:cubicBezTo>
                  <a:pt x="81083" y="3378538"/>
                  <a:pt x="226776" y="3450510"/>
                  <a:pt x="265777" y="3663849"/>
                </a:cubicBezTo>
                <a:cubicBezTo>
                  <a:pt x="274211" y="3709995"/>
                  <a:pt x="273272" y="3813365"/>
                  <a:pt x="280547" y="3868119"/>
                </a:cubicBezTo>
                <a:lnTo>
                  <a:pt x="288064" y="3945292"/>
                </a:lnTo>
                <a:cubicBezTo>
                  <a:pt x="289593" y="4016761"/>
                  <a:pt x="305194" y="4092338"/>
                  <a:pt x="291866" y="4155505"/>
                </a:cubicBezTo>
                <a:cubicBezTo>
                  <a:pt x="268028" y="4268183"/>
                  <a:pt x="326344" y="4251577"/>
                  <a:pt x="297131" y="4333141"/>
                </a:cubicBezTo>
                <a:cubicBezTo>
                  <a:pt x="281705" y="4376272"/>
                  <a:pt x="283453" y="4401377"/>
                  <a:pt x="271961" y="4432578"/>
                </a:cubicBezTo>
                <a:cubicBezTo>
                  <a:pt x="245217" y="4505075"/>
                  <a:pt x="227868" y="4418988"/>
                  <a:pt x="172349" y="4706177"/>
                </a:cubicBezTo>
                <a:cubicBezTo>
                  <a:pt x="103304" y="5063372"/>
                  <a:pt x="77041" y="5228707"/>
                  <a:pt x="95853" y="5615967"/>
                </a:cubicBezTo>
                <a:cubicBezTo>
                  <a:pt x="100682" y="5715076"/>
                  <a:pt x="102124" y="5748834"/>
                  <a:pt x="93712" y="5844119"/>
                </a:cubicBezTo>
                <a:cubicBezTo>
                  <a:pt x="83028" y="5965296"/>
                  <a:pt x="114142" y="5972222"/>
                  <a:pt x="117834" y="6067180"/>
                </a:cubicBezTo>
                <a:cubicBezTo>
                  <a:pt x="121046" y="6149378"/>
                  <a:pt x="91986" y="6204722"/>
                  <a:pt x="132604" y="6273439"/>
                </a:cubicBezTo>
                <a:cubicBezTo>
                  <a:pt x="163347" y="6325463"/>
                  <a:pt x="239208" y="6330576"/>
                  <a:pt x="314152" y="6335994"/>
                </a:cubicBezTo>
                <a:cubicBezTo>
                  <a:pt x="504046" y="6349868"/>
                  <a:pt x="1076220" y="6477666"/>
                  <a:pt x="1153152" y="6278989"/>
                </a:cubicBezTo>
                <a:cubicBezTo>
                  <a:pt x="1113779" y="6161002"/>
                  <a:pt x="895087" y="6171336"/>
                  <a:pt x="788658" y="6107165"/>
                </a:cubicBezTo>
                <a:cubicBezTo>
                  <a:pt x="785752" y="6105176"/>
                  <a:pt x="781797" y="6102795"/>
                  <a:pt x="779787" y="6101418"/>
                </a:cubicBezTo>
                <a:lnTo>
                  <a:pt x="735214" y="6069321"/>
                </a:lnTo>
                <a:cubicBezTo>
                  <a:pt x="780967" y="6070414"/>
                  <a:pt x="778411" y="6073145"/>
                  <a:pt x="821673" y="6082103"/>
                </a:cubicBezTo>
                <a:cubicBezTo>
                  <a:pt x="868605" y="6091761"/>
                  <a:pt x="859494" y="6084660"/>
                  <a:pt x="896398" y="6102926"/>
                </a:cubicBezTo>
                <a:cubicBezTo>
                  <a:pt x="976214" y="6116232"/>
                  <a:pt x="1064355" y="6153354"/>
                  <a:pt x="1153479" y="6171074"/>
                </a:cubicBezTo>
                <a:cubicBezTo>
                  <a:pt x="1235961" y="6187462"/>
                  <a:pt x="1375951" y="6184380"/>
                  <a:pt x="1453036" y="6158380"/>
                </a:cubicBezTo>
                <a:cubicBezTo>
                  <a:pt x="1467872" y="6142298"/>
                  <a:pt x="1452293" y="6145466"/>
                  <a:pt x="1490683" y="6133843"/>
                </a:cubicBezTo>
                <a:cubicBezTo>
                  <a:pt x="1507485" y="6014916"/>
                  <a:pt x="1399374" y="6022454"/>
                  <a:pt x="1234978" y="5929944"/>
                </a:cubicBezTo>
                <a:cubicBezTo>
                  <a:pt x="1205765" y="5913535"/>
                  <a:pt x="1193814" y="5899354"/>
                  <a:pt x="1173122" y="5879537"/>
                </a:cubicBezTo>
                <a:cubicBezTo>
                  <a:pt x="1023300" y="5736205"/>
                  <a:pt x="1077924" y="5767755"/>
                  <a:pt x="1039250" y="5539953"/>
                </a:cubicBezTo>
                <a:cubicBezTo>
                  <a:pt x="1029418" y="5482052"/>
                  <a:pt x="1014910" y="5488148"/>
                  <a:pt x="1014364" y="5446022"/>
                </a:cubicBezTo>
                <a:cubicBezTo>
                  <a:pt x="1013883" y="5407785"/>
                  <a:pt x="1028609" y="5398346"/>
                  <a:pt x="1026359" y="5346541"/>
                </a:cubicBezTo>
                <a:cubicBezTo>
                  <a:pt x="1015609" y="5100079"/>
                  <a:pt x="1043489" y="5225976"/>
                  <a:pt x="1065033" y="5024000"/>
                </a:cubicBezTo>
                <a:cubicBezTo>
                  <a:pt x="1072789" y="4951525"/>
                  <a:pt x="1079257" y="4876297"/>
                  <a:pt x="1088215" y="4800807"/>
                </a:cubicBezTo>
                <a:cubicBezTo>
                  <a:pt x="1095709" y="4737487"/>
                  <a:pt x="1093874" y="4639646"/>
                  <a:pt x="1107486" y="4584301"/>
                </a:cubicBezTo>
                <a:cubicBezTo>
                  <a:pt x="1153086" y="4399236"/>
                  <a:pt x="1196851" y="4519670"/>
                  <a:pt x="1110370" y="4214302"/>
                </a:cubicBezTo>
                <a:cubicBezTo>
                  <a:pt x="1050983" y="4004635"/>
                  <a:pt x="1005798" y="3208834"/>
                  <a:pt x="1032171" y="3097707"/>
                </a:cubicBezTo>
                <a:lnTo>
                  <a:pt x="1032171" y="30977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5C0F866-4B3E-1EFE-2B2C-81BE0D3A3328}"/>
              </a:ext>
            </a:extLst>
          </p:cNvPr>
          <p:cNvGrpSpPr/>
          <p:nvPr/>
        </p:nvGrpSpPr>
        <p:grpSpPr>
          <a:xfrm>
            <a:off x="1499775" y="5411864"/>
            <a:ext cx="976148" cy="1085606"/>
            <a:chOff x="1499775" y="5411864"/>
            <a:chExt cx="976148" cy="1085606"/>
          </a:xfrm>
        </p:grpSpPr>
        <p:sp>
          <p:nvSpPr>
            <p:cNvPr id="58" name="Graphic 25">
              <a:extLst>
                <a:ext uri="{FF2B5EF4-FFF2-40B4-BE49-F238E27FC236}">
                  <a16:creationId xmlns:a16="http://schemas.microsoft.com/office/drawing/2014/main" id="{1722093A-4D63-CE48-0237-E17116B3B712}"/>
                </a:ext>
              </a:extLst>
            </p:cNvPr>
            <p:cNvSpPr/>
            <p:nvPr/>
          </p:nvSpPr>
          <p:spPr>
            <a:xfrm>
              <a:off x="1924505" y="5411864"/>
              <a:ext cx="551418" cy="1083836"/>
            </a:xfrm>
            <a:custGeom>
              <a:avLst/>
              <a:gdLst>
                <a:gd name="connsiteX0" fmla="*/ 923772 w 3411593"/>
                <a:gd name="connsiteY0" fmla="*/ 3898346 h 6705637"/>
                <a:gd name="connsiteX1" fmla="*/ 911399 w 3411593"/>
                <a:gd name="connsiteY1" fmla="*/ 3893679 h 6705637"/>
                <a:gd name="connsiteX2" fmla="*/ 881726 w 3411593"/>
                <a:gd name="connsiteY2" fmla="*/ 3882825 h 6705637"/>
                <a:gd name="connsiteX3" fmla="*/ 908729 w 3411593"/>
                <a:gd name="connsiteY3" fmla="*/ 3902731 h 6705637"/>
                <a:gd name="connsiteX4" fmla="*/ 938576 w 3411593"/>
                <a:gd name="connsiteY4" fmla="*/ 3906855 h 6705637"/>
                <a:gd name="connsiteX5" fmla="*/ 923794 w 3411593"/>
                <a:gd name="connsiteY5" fmla="*/ 3898346 h 6705637"/>
                <a:gd name="connsiteX6" fmla="*/ 923794 w 3411593"/>
                <a:gd name="connsiteY6" fmla="*/ 3898346 h 6705637"/>
                <a:gd name="connsiteX7" fmla="*/ 2887637 w 3411593"/>
                <a:gd name="connsiteY7" fmla="*/ 6290640 h 6705637"/>
                <a:gd name="connsiteX8" fmla="*/ 2896515 w 3411593"/>
                <a:gd name="connsiteY8" fmla="*/ 6300517 h 6705637"/>
                <a:gd name="connsiteX9" fmla="*/ 2906001 w 3411593"/>
                <a:gd name="connsiteY9" fmla="*/ 6310545 h 6705637"/>
                <a:gd name="connsiteX10" fmla="*/ 3043427 w 3411593"/>
                <a:gd name="connsiteY10" fmla="*/ 6396982 h 6705637"/>
                <a:gd name="connsiteX11" fmla="*/ 3121550 w 3411593"/>
                <a:gd name="connsiteY11" fmla="*/ 6428088 h 6705637"/>
                <a:gd name="connsiteX12" fmla="*/ 3205751 w 3411593"/>
                <a:gd name="connsiteY12" fmla="*/ 6452574 h 6705637"/>
                <a:gd name="connsiteX13" fmla="*/ 3380035 w 3411593"/>
                <a:gd name="connsiteY13" fmla="*/ 6478274 h 6705637"/>
                <a:gd name="connsiteX14" fmla="*/ 3408189 w 3411593"/>
                <a:gd name="connsiteY14" fmla="*/ 6509945 h 6705637"/>
                <a:gd name="connsiteX15" fmla="*/ 3335970 w 3411593"/>
                <a:gd name="connsiteY15" fmla="*/ 6598010 h 6705637"/>
                <a:gd name="connsiteX16" fmla="*/ 3178509 w 3411593"/>
                <a:gd name="connsiteY16" fmla="*/ 6665171 h 6705637"/>
                <a:gd name="connsiteX17" fmla="*/ 3001402 w 3411593"/>
                <a:gd name="connsiteY17" fmla="*/ 6703766 h 6705637"/>
                <a:gd name="connsiteX18" fmla="*/ 2615823 w 3411593"/>
                <a:gd name="connsiteY18" fmla="*/ 6652667 h 6705637"/>
                <a:gd name="connsiteX19" fmla="*/ 2614369 w 3411593"/>
                <a:gd name="connsiteY19" fmla="*/ 6656727 h 6705637"/>
                <a:gd name="connsiteX20" fmla="*/ 2610288 w 3411593"/>
                <a:gd name="connsiteY20" fmla="*/ 6669100 h 6705637"/>
                <a:gd name="connsiteX21" fmla="*/ 2604470 w 3411593"/>
                <a:gd name="connsiteY21" fmla="*/ 6684598 h 6705637"/>
                <a:gd name="connsiteX22" fmla="*/ 2360138 w 3411593"/>
                <a:gd name="connsiteY22" fmla="*/ 6656835 h 6705637"/>
                <a:gd name="connsiteX23" fmla="*/ 2338300 w 3411593"/>
                <a:gd name="connsiteY23" fmla="*/ 6590998 h 6705637"/>
                <a:gd name="connsiteX24" fmla="*/ 2335739 w 3411593"/>
                <a:gd name="connsiteY24" fmla="*/ 6361100 h 6705637"/>
                <a:gd name="connsiteX25" fmla="*/ 2348590 w 3411593"/>
                <a:gd name="connsiteY25" fmla="*/ 6232422 h 6705637"/>
                <a:gd name="connsiteX26" fmla="*/ 2183270 w 3411593"/>
                <a:gd name="connsiteY26" fmla="*/ 5922144 h 6705637"/>
                <a:gd name="connsiteX27" fmla="*/ 2090972 w 3411593"/>
                <a:gd name="connsiteY27" fmla="*/ 5684172 h 6705637"/>
                <a:gd name="connsiteX28" fmla="*/ 1998349 w 3411593"/>
                <a:gd name="connsiteY28" fmla="*/ 5440859 h 6705637"/>
                <a:gd name="connsiteX29" fmla="*/ 1959689 w 3411593"/>
                <a:gd name="connsiteY29" fmla="*/ 5313592 h 6705637"/>
                <a:gd name="connsiteX30" fmla="*/ 1698555 w 3411593"/>
                <a:gd name="connsiteY30" fmla="*/ 4743677 h 6705637"/>
                <a:gd name="connsiteX31" fmla="*/ 1688049 w 3411593"/>
                <a:gd name="connsiteY31" fmla="*/ 4759111 h 6705637"/>
                <a:gd name="connsiteX32" fmla="*/ 1672659 w 3411593"/>
                <a:gd name="connsiteY32" fmla="*/ 4803024 h 6705637"/>
                <a:gd name="connsiteX33" fmla="*/ 1511898 w 3411593"/>
                <a:gd name="connsiteY33" fmla="*/ 5280098 h 6705637"/>
                <a:gd name="connsiteX34" fmla="*/ 1398480 w 3411593"/>
                <a:gd name="connsiteY34" fmla="*/ 5400831 h 6705637"/>
                <a:gd name="connsiteX35" fmla="*/ 1347577 w 3411593"/>
                <a:gd name="connsiteY35" fmla="*/ 5402155 h 6705637"/>
                <a:gd name="connsiteX36" fmla="*/ 1193436 w 3411593"/>
                <a:gd name="connsiteY36" fmla="*/ 5326941 h 6705637"/>
                <a:gd name="connsiteX37" fmla="*/ 1137823 w 3411593"/>
                <a:gd name="connsiteY37" fmla="*/ 5441792 h 6705637"/>
                <a:gd name="connsiteX38" fmla="*/ 829890 w 3411593"/>
                <a:gd name="connsiteY38" fmla="*/ 5985137 h 6705637"/>
                <a:gd name="connsiteX39" fmla="*/ 799522 w 3411593"/>
                <a:gd name="connsiteY39" fmla="*/ 6124018 h 6705637"/>
                <a:gd name="connsiteX40" fmla="*/ 754675 w 3411593"/>
                <a:gd name="connsiteY40" fmla="*/ 6253304 h 6705637"/>
                <a:gd name="connsiteX41" fmla="*/ 841980 w 3411593"/>
                <a:gd name="connsiteY41" fmla="*/ 6411765 h 6705637"/>
                <a:gd name="connsiteX42" fmla="*/ 880705 w 3411593"/>
                <a:gd name="connsiteY42" fmla="*/ 6448210 h 6705637"/>
                <a:gd name="connsiteX43" fmla="*/ 931695 w 3411593"/>
                <a:gd name="connsiteY43" fmla="*/ 6449643 h 6705637"/>
                <a:gd name="connsiteX44" fmla="*/ 972873 w 3411593"/>
                <a:gd name="connsiteY44" fmla="*/ 6458912 h 6705637"/>
                <a:gd name="connsiteX45" fmla="*/ 1147092 w 3411593"/>
                <a:gd name="connsiteY45" fmla="*/ 6472891 h 6705637"/>
                <a:gd name="connsiteX46" fmla="*/ 1193415 w 3411593"/>
                <a:gd name="connsiteY46" fmla="*/ 6522925 h 6705637"/>
                <a:gd name="connsiteX47" fmla="*/ 1142816 w 3411593"/>
                <a:gd name="connsiteY47" fmla="*/ 6598248 h 6705637"/>
                <a:gd name="connsiteX48" fmla="*/ 629665 w 3411593"/>
                <a:gd name="connsiteY48" fmla="*/ 6612097 h 6705637"/>
                <a:gd name="connsiteX49" fmla="*/ 484859 w 3411593"/>
                <a:gd name="connsiteY49" fmla="*/ 6526268 h 6705637"/>
                <a:gd name="connsiteX50" fmla="*/ 456814 w 3411593"/>
                <a:gd name="connsiteY50" fmla="*/ 6573719 h 6705637"/>
                <a:gd name="connsiteX51" fmla="*/ 293079 w 3411593"/>
                <a:gd name="connsiteY51" fmla="*/ 6537013 h 6705637"/>
                <a:gd name="connsiteX52" fmla="*/ 169067 w 3411593"/>
                <a:gd name="connsiteY52" fmla="*/ 6381049 h 6705637"/>
                <a:gd name="connsiteX53" fmla="*/ 184153 w 3411593"/>
                <a:gd name="connsiteY53" fmla="*/ 6279070 h 6705637"/>
                <a:gd name="connsiteX54" fmla="*/ 306211 w 3411593"/>
                <a:gd name="connsiteY54" fmla="*/ 5941181 h 6705637"/>
                <a:gd name="connsiteX55" fmla="*/ 335385 w 3411593"/>
                <a:gd name="connsiteY55" fmla="*/ 5851792 h 6705637"/>
                <a:gd name="connsiteX56" fmla="*/ 427596 w 3411593"/>
                <a:gd name="connsiteY56" fmla="*/ 5715733 h 6705637"/>
                <a:gd name="connsiteX57" fmla="*/ 466017 w 3411593"/>
                <a:gd name="connsiteY57" fmla="*/ 5642386 h 6705637"/>
                <a:gd name="connsiteX58" fmla="*/ 516768 w 3411593"/>
                <a:gd name="connsiteY58" fmla="*/ 5462219 h 6705637"/>
                <a:gd name="connsiteX59" fmla="*/ 546875 w 3411593"/>
                <a:gd name="connsiteY59" fmla="*/ 5374306 h 6705637"/>
                <a:gd name="connsiteX60" fmla="*/ 628732 w 3411593"/>
                <a:gd name="connsiteY60" fmla="*/ 5111326 h 6705637"/>
                <a:gd name="connsiteX61" fmla="*/ 484490 w 3411593"/>
                <a:gd name="connsiteY61" fmla="*/ 5058166 h 6705637"/>
                <a:gd name="connsiteX62" fmla="*/ 131254 w 3411593"/>
                <a:gd name="connsiteY62" fmla="*/ 4924582 h 6705637"/>
                <a:gd name="connsiteX63" fmla="*/ 67957 w 3411593"/>
                <a:gd name="connsiteY63" fmla="*/ 4917159 h 6705637"/>
                <a:gd name="connsiteX64" fmla="*/ 54325 w 3411593"/>
                <a:gd name="connsiteY64" fmla="*/ 4901617 h 6705637"/>
                <a:gd name="connsiteX65" fmla="*/ 2597 w 3411593"/>
                <a:gd name="connsiteY65" fmla="*/ 4793082 h 6705637"/>
                <a:gd name="connsiteX66" fmla="*/ 100799 w 3411593"/>
                <a:gd name="connsiteY66" fmla="*/ 4495220 h 6705637"/>
                <a:gd name="connsiteX67" fmla="*/ 303737 w 3411593"/>
                <a:gd name="connsiteY67" fmla="*/ 3906920 h 6705637"/>
                <a:gd name="connsiteX68" fmla="*/ 416070 w 3411593"/>
                <a:gd name="connsiteY68" fmla="*/ 3725733 h 6705637"/>
                <a:gd name="connsiteX69" fmla="*/ 591852 w 3411593"/>
                <a:gd name="connsiteY69" fmla="*/ 3782279 h 6705637"/>
                <a:gd name="connsiteX70" fmla="*/ 700821 w 3411593"/>
                <a:gd name="connsiteY70" fmla="*/ 3816641 h 6705637"/>
                <a:gd name="connsiteX71" fmla="*/ 733272 w 3411593"/>
                <a:gd name="connsiteY71" fmla="*/ 3836155 h 6705637"/>
                <a:gd name="connsiteX72" fmla="*/ 766918 w 3411593"/>
                <a:gd name="connsiteY72" fmla="*/ 3848680 h 6705637"/>
                <a:gd name="connsiteX73" fmla="*/ 836944 w 3411593"/>
                <a:gd name="connsiteY73" fmla="*/ 3873665 h 6705637"/>
                <a:gd name="connsiteX74" fmla="*/ 893165 w 3411593"/>
                <a:gd name="connsiteY74" fmla="*/ 3854172 h 6705637"/>
                <a:gd name="connsiteX75" fmla="*/ 901956 w 3411593"/>
                <a:gd name="connsiteY75" fmla="*/ 3808544 h 6705637"/>
                <a:gd name="connsiteX76" fmla="*/ 959805 w 3411593"/>
                <a:gd name="connsiteY76" fmla="*/ 3737498 h 6705637"/>
                <a:gd name="connsiteX77" fmla="*/ 989761 w 3411593"/>
                <a:gd name="connsiteY77" fmla="*/ 3709105 h 6705637"/>
                <a:gd name="connsiteX78" fmla="*/ 870503 w 3411593"/>
                <a:gd name="connsiteY78" fmla="*/ 3673224 h 6705637"/>
                <a:gd name="connsiteX79" fmla="*/ 906124 w 3411593"/>
                <a:gd name="connsiteY79" fmla="*/ 3470981 h 6705637"/>
                <a:gd name="connsiteX80" fmla="*/ 983596 w 3411593"/>
                <a:gd name="connsiteY80" fmla="*/ 2864338 h 6705637"/>
                <a:gd name="connsiteX81" fmla="*/ 986961 w 3411593"/>
                <a:gd name="connsiteY81" fmla="*/ 2543749 h 6705637"/>
                <a:gd name="connsiteX82" fmla="*/ 992452 w 3411593"/>
                <a:gd name="connsiteY82" fmla="*/ 2250294 h 6705637"/>
                <a:gd name="connsiteX83" fmla="*/ 1002069 w 3411593"/>
                <a:gd name="connsiteY83" fmla="*/ 2113866 h 6705637"/>
                <a:gd name="connsiteX84" fmla="*/ 1027509 w 3411593"/>
                <a:gd name="connsiteY84" fmla="*/ 1849628 h 6705637"/>
                <a:gd name="connsiteX85" fmla="*/ 1058550 w 3411593"/>
                <a:gd name="connsiteY85" fmla="*/ 1671501 h 6705637"/>
                <a:gd name="connsiteX86" fmla="*/ 1115444 w 3411593"/>
                <a:gd name="connsiteY86" fmla="*/ 1379848 h 6705637"/>
                <a:gd name="connsiteX87" fmla="*/ 1336485 w 3411593"/>
                <a:gd name="connsiteY87" fmla="*/ 1025895 h 6705637"/>
                <a:gd name="connsiteX88" fmla="*/ 1478144 w 3411593"/>
                <a:gd name="connsiteY88" fmla="*/ 942193 h 6705637"/>
                <a:gd name="connsiteX89" fmla="*/ 1511008 w 3411593"/>
                <a:gd name="connsiteY89" fmla="*/ 856972 h 6705637"/>
                <a:gd name="connsiteX90" fmla="*/ 1548214 w 3411593"/>
                <a:gd name="connsiteY90" fmla="*/ 776309 h 6705637"/>
                <a:gd name="connsiteX91" fmla="*/ 1489562 w 3411593"/>
                <a:gd name="connsiteY91" fmla="*/ 681385 h 6705637"/>
                <a:gd name="connsiteX92" fmla="*/ 1441785 w 3411593"/>
                <a:gd name="connsiteY92" fmla="*/ 582250 h 6705637"/>
                <a:gd name="connsiteX93" fmla="*/ 1408291 w 3411593"/>
                <a:gd name="connsiteY93" fmla="*/ 461581 h 6705637"/>
                <a:gd name="connsiteX94" fmla="*/ 1499894 w 3411593"/>
                <a:gd name="connsiteY94" fmla="*/ 114076 h 6705637"/>
                <a:gd name="connsiteX95" fmla="*/ 1684576 w 3411593"/>
                <a:gd name="connsiteY95" fmla="*/ 9883 h 6705637"/>
                <a:gd name="connsiteX96" fmla="*/ 1942714 w 3411593"/>
                <a:gd name="connsiteY96" fmla="*/ 22277 h 6705637"/>
                <a:gd name="connsiteX97" fmla="*/ 2046517 w 3411593"/>
                <a:gd name="connsiteY97" fmla="*/ 68426 h 6705637"/>
                <a:gd name="connsiteX98" fmla="*/ 2079663 w 3411593"/>
                <a:gd name="connsiteY98" fmla="*/ 111558 h 6705637"/>
                <a:gd name="connsiteX99" fmla="*/ 2072001 w 3411593"/>
                <a:gd name="connsiteY99" fmla="*/ 274859 h 6705637"/>
                <a:gd name="connsiteX100" fmla="*/ 2115653 w 3411593"/>
                <a:gd name="connsiteY100" fmla="*/ 379160 h 6705637"/>
                <a:gd name="connsiteX101" fmla="*/ 2104691 w 3411593"/>
                <a:gd name="connsiteY101" fmla="*/ 432429 h 6705637"/>
                <a:gd name="connsiteX102" fmla="*/ 2197423 w 3411593"/>
                <a:gd name="connsiteY102" fmla="*/ 557135 h 6705637"/>
                <a:gd name="connsiteX103" fmla="*/ 2140898 w 3411593"/>
                <a:gd name="connsiteY103" fmla="*/ 605042 h 6705637"/>
                <a:gd name="connsiteX104" fmla="*/ 2149820 w 3411593"/>
                <a:gd name="connsiteY104" fmla="*/ 681667 h 6705637"/>
                <a:gd name="connsiteX105" fmla="*/ 2139249 w 3411593"/>
                <a:gd name="connsiteY105" fmla="*/ 742273 h 6705637"/>
                <a:gd name="connsiteX106" fmla="*/ 2111572 w 3411593"/>
                <a:gd name="connsiteY106" fmla="*/ 868911 h 6705637"/>
                <a:gd name="connsiteX107" fmla="*/ 1974298 w 3411593"/>
                <a:gd name="connsiteY107" fmla="*/ 915472 h 6705637"/>
                <a:gd name="connsiteX108" fmla="*/ 1915451 w 3411593"/>
                <a:gd name="connsiteY108" fmla="*/ 1040005 h 6705637"/>
                <a:gd name="connsiteX109" fmla="*/ 1944711 w 3411593"/>
                <a:gd name="connsiteY109" fmla="*/ 1117628 h 6705637"/>
                <a:gd name="connsiteX110" fmla="*/ 1977207 w 3411593"/>
                <a:gd name="connsiteY110" fmla="*/ 1184421 h 6705637"/>
                <a:gd name="connsiteX111" fmla="*/ 2039353 w 3411593"/>
                <a:gd name="connsiteY111" fmla="*/ 1322281 h 6705637"/>
                <a:gd name="connsiteX112" fmla="*/ 2093794 w 3411593"/>
                <a:gd name="connsiteY112" fmla="*/ 1474663 h 6705637"/>
                <a:gd name="connsiteX113" fmla="*/ 2148148 w 3411593"/>
                <a:gd name="connsiteY113" fmla="*/ 1620664 h 6705637"/>
                <a:gd name="connsiteX114" fmla="*/ 2388205 w 3411593"/>
                <a:gd name="connsiteY114" fmla="*/ 2607177 h 6705637"/>
                <a:gd name="connsiteX115" fmla="*/ 2513714 w 3411593"/>
                <a:gd name="connsiteY115" fmla="*/ 3717310 h 6705637"/>
                <a:gd name="connsiteX116" fmla="*/ 2428927 w 3411593"/>
                <a:gd name="connsiteY116" fmla="*/ 3751195 h 6705637"/>
                <a:gd name="connsiteX117" fmla="*/ 2308128 w 3411593"/>
                <a:gd name="connsiteY117" fmla="*/ 3751043 h 6705637"/>
                <a:gd name="connsiteX118" fmla="*/ 2305263 w 3411593"/>
                <a:gd name="connsiteY118" fmla="*/ 3941694 h 6705637"/>
                <a:gd name="connsiteX119" fmla="*/ 2301225 w 3411593"/>
                <a:gd name="connsiteY119" fmla="*/ 4029390 h 6705637"/>
                <a:gd name="connsiteX120" fmla="*/ 2307412 w 3411593"/>
                <a:gd name="connsiteY120" fmla="*/ 4118519 h 6705637"/>
                <a:gd name="connsiteX121" fmla="*/ 2330334 w 3411593"/>
                <a:gd name="connsiteY121" fmla="*/ 4195665 h 6705637"/>
                <a:gd name="connsiteX122" fmla="*/ 2344509 w 3411593"/>
                <a:gd name="connsiteY122" fmla="*/ 4283470 h 6705637"/>
                <a:gd name="connsiteX123" fmla="*/ 2355254 w 3411593"/>
                <a:gd name="connsiteY123" fmla="*/ 4379891 h 6705637"/>
                <a:gd name="connsiteX124" fmla="*/ 2393219 w 3411593"/>
                <a:gd name="connsiteY124" fmla="*/ 4757938 h 6705637"/>
                <a:gd name="connsiteX125" fmla="*/ 2420765 w 3411593"/>
                <a:gd name="connsiteY125" fmla="*/ 4832220 h 6705637"/>
                <a:gd name="connsiteX126" fmla="*/ 2378979 w 3411593"/>
                <a:gd name="connsiteY126" fmla="*/ 4977048 h 6705637"/>
                <a:gd name="connsiteX127" fmla="*/ 2429925 w 3411593"/>
                <a:gd name="connsiteY127" fmla="*/ 5127889 h 6705637"/>
                <a:gd name="connsiteX128" fmla="*/ 2464982 w 3411593"/>
                <a:gd name="connsiteY128" fmla="*/ 5300697 h 6705637"/>
                <a:gd name="connsiteX129" fmla="*/ 2516536 w 3411593"/>
                <a:gd name="connsiteY129" fmla="*/ 5455815 h 6705637"/>
                <a:gd name="connsiteX130" fmla="*/ 2577706 w 3411593"/>
                <a:gd name="connsiteY130" fmla="*/ 5600904 h 6705637"/>
                <a:gd name="connsiteX131" fmla="*/ 2670090 w 3411593"/>
                <a:gd name="connsiteY131" fmla="*/ 5713172 h 6705637"/>
                <a:gd name="connsiteX132" fmla="*/ 2745131 w 3411593"/>
                <a:gd name="connsiteY132" fmla="*/ 5951231 h 6705637"/>
                <a:gd name="connsiteX133" fmla="*/ 2763169 w 3411593"/>
                <a:gd name="connsiteY133" fmla="*/ 6034021 h 6705637"/>
                <a:gd name="connsiteX134" fmla="*/ 2808797 w 3411593"/>
                <a:gd name="connsiteY134" fmla="*/ 6187684 h 6705637"/>
                <a:gd name="connsiteX135" fmla="*/ 2816568 w 3411593"/>
                <a:gd name="connsiteY135" fmla="*/ 6216576 h 6705637"/>
                <a:gd name="connsiteX136" fmla="*/ 2887506 w 3411593"/>
                <a:gd name="connsiteY136" fmla="*/ 6290618 h 6705637"/>
                <a:gd name="connsiteX137" fmla="*/ 2887506 w 3411593"/>
                <a:gd name="connsiteY137" fmla="*/ 6290618 h 6705637"/>
                <a:gd name="connsiteX138" fmla="*/ 1046177 w 3411593"/>
                <a:gd name="connsiteY138" fmla="*/ 3874512 h 6705637"/>
                <a:gd name="connsiteX139" fmla="*/ 985289 w 3411593"/>
                <a:gd name="connsiteY139" fmla="*/ 3842537 h 6705637"/>
                <a:gd name="connsiteX140" fmla="*/ 949842 w 3411593"/>
                <a:gd name="connsiteY140" fmla="*/ 3870973 h 6705637"/>
                <a:gd name="connsiteX141" fmla="*/ 961043 w 3411593"/>
                <a:gd name="connsiteY141" fmla="*/ 3924676 h 6705637"/>
                <a:gd name="connsiteX142" fmla="*/ 1057855 w 3411593"/>
                <a:gd name="connsiteY142" fmla="*/ 3954805 h 6705637"/>
                <a:gd name="connsiteX143" fmla="*/ 1068600 w 3411593"/>
                <a:gd name="connsiteY143" fmla="*/ 3918902 h 6705637"/>
                <a:gd name="connsiteX144" fmla="*/ 1046177 w 3411593"/>
                <a:gd name="connsiteY144" fmla="*/ 3874533 h 6705637"/>
                <a:gd name="connsiteX145" fmla="*/ 1046177 w 3411593"/>
                <a:gd name="connsiteY145" fmla="*/ 3874533 h 670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3411593" h="6705637">
                  <a:moveTo>
                    <a:pt x="923772" y="3898346"/>
                  </a:moveTo>
                  <a:cubicBezTo>
                    <a:pt x="917651" y="3895589"/>
                    <a:pt x="917303" y="3896045"/>
                    <a:pt x="911399" y="3893679"/>
                  </a:cubicBezTo>
                  <a:cubicBezTo>
                    <a:pt x="899938" y="3889099"/>
                    <a:pt x="895054" y="3886298"/>
                    <a:pt x="881726" y="3882825"/>
                  </a:cubicBezTo>
                  <a:cubicBezTo>
                    <a:pt x="887456" y="3898476"/>
                    <a:pt x="881465" y="3893245"/>
                    <a:pt x="908729" y="3902731"/>
                  </a:cubicBezTo>
                  <a:cubicBezTo>
                    <a:pt x="949950" y="3917122"/>
                    <a:pt x="931044" y="3911283"/>
                    <a:pt x="938576" y="3906855"/>
                  </a:cubicBezTo>
                  <a:lnTo>
                    <a:pt x="923794" y="3898346"/>
                  </a:lnTo>
                  <a:lnTo>
                    <a:pt x="923794" y="3898346"/>
                  </a:lnTo>
                  <a:close/>
                  <a:moveTo>
                    <a:pt x="2887637" y="6290640"/>
                  </a:moveTo>
                  <a:cubicBezTo>
                    <a:pt x="2887637" y="6290640"/>
                    <a:pt x="2895777" y="6299692"/>
                    <a:pt x="2896515" y="6300517"/>
                  </a:cubicBezTo>
                  <a:lnTo>
                    <a:pt x="2906001" y="6310545"/>
                  </a:lnTo>
                  <a:cubicBezTo>
                    <a:pt x="2951064" y="6338265"/>
                    <a:pt x="2987553" y="6373148"/>
                    <a:pt x="3043427" y="6396982"/>
                  </a:cubicBezTo>
                  <a:cubicBezTo>
                    <a:pt x="3077203" y="6411374"/>
                    <a:pt x="3094525" y="6412698"/>
                    <a:pt x="3121550" y="6428088"/>
                  </a:cubicBezTo>
                  <a:cubicBezTo>
                    <a:pt x="3132121" y="6434079"/>
                    <a:pt x="3192705" y="6450663"/>
                    <a:pt x="3205751" y="6452574"/>
                  </a:cubicBezTo>
                  <a:cubicBezTo>
                    <a:pt x="3277275" y="6462884"/>
                    <a:pt x="3336947" y="6411873"/>
                    <a:pt x="3380035" y="6478274"/>
                  </a:cubicBezTo>
                  <a:cubicBezTo>
                    <a:pt x="3390889" y="6495032"/>
                    <a:pt x="3399007" y="6487934"/>
                    <a:pt x="3408189" y="6509945"/>
                  </a:cubicBezTo>
                  <a:cubicBezTo>
                    <a:pt x="3426618" y="6554162"/>
                    <a:pt x="3365600" y="6578104"/>
                    <a:pt x="3335970" y="6598010"/>
                  </a:cubicBezTo>
                  <a:cubicBezTo>
                    <a:pt x="3288823" y="6629593"/>
                    <a:pt x="3235185" y="6646459"/>
                    <a:pt x="3178509" y="6665171"/>
                  </a:cubicBezTo>
                  <a:cubicBezTo>
                    <a:pt x="3102556" y="6690351"/>
                    <a:pt x="3087579" y="6698252"/>
                    <a:pt x="3001402" y="6703766"/>
                  </a:cubicBezTo>
                  <a:cubicBezTo>
                    <a:pt x="2867731" y="6712383"/>
                    <a:pt x="2735081" y="6690546"/>
                    <a:pt x="2615823" y="6652667"/>
                  </a:cubicBezTo>
                  <a:cubicBezTo>
                    <a:pt x="2615041" y="6653883"/>
                    <a:pt x="2614629" y="6655902"/>
                    <a:pt x="2614369" y="6656727"/>
                  </a:cubicBezTo>
                  <a:lnTo>
                    <a:pt x="2610288" y="6669100"/>
                  </a:lnTo>
                  <a:cubicBezTo>
                    <a:pt x="2606229" y="6681104"/>
                    <a:pt x="2617212" y="6668448"/>
                    <a:pt x="2604470" y="6684598"/>
                  </a:cubicBezTo>
                  <a:lnTo>
                    <a:pt x="2360138" y="6656835"/>
                  </a:lnTo>
                  <a:cubicBezTo>
                    <a:pt x="2343315" y="6624014"/>
                    <a:pt x="2345203" y="6635432"/>
                    <a:pt x="2338300" y="6590998"/>
                  </a:cubicBezTo>
                  <a:cubicBezTo>
                    <a:pt x="2326904" y="6518215"/>
                    <a:pt x="2315552" y="6431388"/>
                    <a:pt x="2335739" y="6361100"/>
                  </a:cubicBezTo>
                  <a:cubicBezTo>
                    <a:pt x="2347569" y="6319728"/>
                    <a:pt x="2401554" y="6277768"/>
                    <a:pt x="2348590" y="6232422"/>
                  </a:cubicBezTo>
                  <a:cubicBezTo>
                    <a:pt x="2281906" y="6175398"/>
                    <a:pt x="2208255" y="6002459"/>
                    <a:pt x="2183270" y="5922144"/>
                  </a:cubicBezTo>
                  <a:cubicBezTo>
                    <a:pt x="2133279" y="5761817"/>
                    <a:pt x="2134234" y="5796222"/>
                    <a:pt x="2090972" y="5684172"/>
                  </a:cubicBezTo>
                  <a:cubicBezTo>
                    <a:pt x="2058477" y="5599927"/>
                    <a:pt x="2027979" y="5531268"/>
                    <a:pt x="1998349" y="5440859"/>
                  </a:cubicBezTo>
                  <a:cubicBezTo>
                    <a:pt x="1984695" y="5399095"/>
                    <a:pt x="1972930" y="5355182"/>
                    <a:pt x="1959689" y="5313592"/>
                  </a:cubicBezTo>
                  <a:cubicBezTo>
                    <a:pt x="1924871" y="5204362"/>
                    <a:pt x="1742816" y="4883990"/>
                    <a:pt x="1698555" y="4743677"/>
                  </a:cubicBezTo>
                  <a:cubicBezTo>
                    <a:pt x="1691544" y="4750992"/>
                    <a:pt x="1696146" y="4743004"/>
                    <a:pt x="1688049" y="4759111"/>
                  </a:cubicBezTo>
                  <a:lnTo>
                    <a:pt x="1672659" y="4803024"/>
                  </a:lnTo>
                  <a:cubicBezTo>
                    <a:pt x="1619542" y="4954364"/>
                    <a:pt x="1567229" y="5145363"/>
                    <a:pt x="1511898" y="5280098"/>
                  </a:cubicBezTo>
                  <a:cubicBezTo>
                    <a:pt x="1487521" y="5339531"/>
                    <a:pt x="1480163" y="5398943"/>
                    <a:pt x="1398480" y="5400831"/>
                  </a:cubicBezTo>
                  <a:lnTo>
                    <a:pt x="1347577" y="5402155"/>
                  </a:lnTo>
                  <a:cubicBezTo>
                    <a:pt x="1301124" y="5400527"/>
                    <a:pt x="1339198" y="5356115"/>
                    <a:pt x="1193436" y="5326941"/>
                  </a:cubicBezTo>
                  <a:cubicBezTo>
                    <a:pt x="1179978" y="5364451"/>
                    <a:pt x="1156470" y="5402155"/>
                    <a:pt x="1137823" y="5441792"/>
                  </a:cubicBezTo>
                  <a:cubicBezTo>
                    <a:pt x="1017372" y="5698042"/>
                    <a:pt x="988827" y="5763531"/>
                    <a:pt x="829890" y="5985137"/>
                  </a:cubicBezTo>
                  <a:cubicBezTo>
                    <a:pt x="783090" y="6050345"/>
                    <a:pt x="799739" y="6027227"/>
                    <a:pt x="799522" y="6124018"/>
                  </a:cubicBezTo>
                  <a:cubicBezTo>
                    <a:pt x="799391" y="6171448"/>
                    <a:pt x="804341" y="6237241"/>
                    <a:pt x="754675" y="6253304"/>
                  </a:cubicBezTo>
                  <a:cubicBezTo>
                    <a:pt x="767678" y="6301103"/>
                    <a:pt x="804818" y="6382569"/>
                    <a:pt x="841980" y="6411765"/>
                  </a:cubicBezTo>
                  <a:cubicBezTo>
                    <a:pt x="866574" y="6431127"/>
                    <a:pt x="864252" y="6418255"/>
                    <a:pt x="880705" y="6448210"/>
                  </a:cubicBezTo>
                  <a:cubicBezTo>
                    <a:pt x="900263" y="6450055"/>
                    <a:pt x="912810" y="6447060"/>
                    <a:pt x="931695" y="6449643"/>
                  </a:cubicBezTo>
                  <a:cubicBezTo>
                    <a:pt x="947020" y="6451727"/>
                    <a:pt x="957244" y="6457371"/>
                    <a:pt x="972873" y="6458912"/>
                  </a:cubicBezTo>
                  <a:cubicBezTo>
                    <a:pt x="1029506" y="6464491"/>
                    <a:pt x="1095148" y="6439267"/>
                    <a:pt x="1147092" y="6472891"/>
                  </a:cubicBezTo>
                  <a:cubicBezTo>
                    <a:pt x="1166628" y="6485546"/>
                    <a:pt x="1162374" y="6501284"/>
                    <a:pt x="1193415" y="6522925"/>
                  </a:cubicBezTo>
                  <a:cubicBezTo>
                    <a:pt x="1199167" y="6579472"/>
                    <a:pt x="1180391" y="6578647"/>
                    <a:pt x="1142816" y="6598248"/>
                  </a:cubicBezTo>
                  <a:cubicBezTo>
                    <a:pt x="1032957" y="6655294"/>
                    <a:pt x="749661" y="6641011"/>
                    <a:pt x="629665" y="6612097"/>
                  </a:cubicBezTo>
                  <a:cubicBezTo>
                    <a:pt x="571361" y="6598010"/>
                    <a:pt x="536955" y="6549126"/>
                    <a:pt x="484859" y="6526268"/>
                  </a:cubicBezTo>
                  <a:lnTo>
                    <a:pt x="456814" y="6573719"/>
                  </a:lnTo>
                  <a:cubicBezTo>
                    <a:pt x="422603" y="6573806"/>
                    <a:pt x="331934" y="6546456"/>
                    <a:pt x="293079" y="6537013"/>
                  </a:cubicBezTo>
                  <a:cubicBezTo>
                    <a:pt x="90684" y="6487630"/>
                    <a:pt x="168807" y="6492145"/>
                    <a:pt x="169067" y="6381049"/>
                  </a:cubicBezTo>
                  <a:cubicBezTo>
                    <a:pt x="169154" y="6344495"/>
                    <a:pt x="178401" y="6311913"/>
                    <a:pt x="184153" y="6279070"/>
                  </a:cubicBezTo>
                  <a:cubicBezTo>
                    <a:pt x="209377" y="6135523"/>
                    <a:pt x="230020" y="6066972"/>
                    <a:pt x="306211" y="5941181"/>
                  </a:cubicBezTo>
                  <a:cubicBezTo>
                    <a:pt x="331825" y="5898831"/>
                    <a:pt x="319062" y="5889431"/>
                    <a:pt x="335385" y="5851792"/>
                  </a:cubicBezTo>
                  <a:cubicBezTo>
                    <a:pt x="357483" y="5800933"/>
                    <a:pt x="396555" y="5758257"/>
                    <a:pt x="427596" y="5715733"/>
                  </a:cubicBezTo>
                  <a:cubicBezTo>
                    <a:pt x="447414" y="5688664"/>
                    <a:pt x="459440" y="5678875"/>
                    <a:pt x="466017" y="5642386"/>
                  </a:cubicBezTo>
                  <a:cubicBezTo>
                    <a:pt x="476111" y="5586425"/>
                    <a:pt x="501248" y="5512817"/>
                    <a:pt x="516768" y="5462219"/>
                  </a:cubicBezTo>
                  <a:cubicBezTo>
                    <a:pt x="525841" y="5432588"/>
                    <a:pt x="536999" y="5400875"/>
                    <a:pt x="546875" y="5374306"/>
                  </a:cubicBezTo>
                  <a:cubicBezTo>
                    <a:pt x="558771" y="5342396"/>
                    <a:pt x="625606" y="5134293"/>
                    <a:pt x="628732" y="5111326"/>
                  </a:cubicBezTo>
                  <a:cubicBezTo>
                    <a:pt x="584255" y="5099431"/>
                    <a:pt x="529228" y="5074924"/>
                    <a:pt x="484490" y="5058166"/>
                  </a:cubicBezTo>
                  <a:cubicBezTo>
                    <a:pt x="438406" y="5040866"/>
                    <a:pt x="155500" y="4926102"/>
                    <a:pt x="131254" y="4924582"/>
                  </a:cubicBezTo>
                  <a:cubicBezTo>
                    <a:pt x="110545" y="4923345"/>
                    <a:pt x="97803" y="4948699"/>
                    <a:pt x="67957" y="4917159"/>
                  </a:cubicBezTo>
                  <a:lnTo>
                    <a:pt x="54325" y="4901617"/>
                  </a:lnTo>
                  <a:cubicBezTo>
                    <a:pt x="23197" y="4870033"/>
                    <a:pt x="-9559" y="4848522"/>
                    <a:pt x="2597" y="4793082"/>
                  </a:cubicBezTo>
                  <a:cubicBezTo>
                    <a:pt x="25042" y="4690647"/>
                    <a:pt x="65460" y="4594724"/>
                    <a:pt x="100799" y="4495220"/>
                  </a:cubicBezTo>
                  <a:cubicBezTo>
                    <a:pt x="169197" y="4302528"/>
                    <a:pt x="240743" y="4103671"/>
                    <a:pt x="303737" y="3906920"/>
                  </a:cubicBezTo>
                  <a:cubicBezTo>
                    <a:pt x="328352" y="3830034"/>
                    <a:pt x="335602" y="3746354"/>
                    <a:pt x="416070" y="3725733"/>
                  </a:cubicBezTo>
                  <a:cubicBezTo>
                    <a:pt x="444397" y="3718548"/>
                    <a:pt x="557164" y="3766346"/>
                    <a:pt x="591852" y="3782279"/>
                  </a:cubicBezTo>
                  <a:cubicBezTo>
                    <a:pt x="626019" y="3797973"/>
                    <a:pt x="669280" y="3804225"/>
                    <a:pt x="700821" y="3816641"/>
                  </a:cubicBezTo>
                  <a:cubicBezTo>
                    <a:pt x="720965" y="3824542"/>
                    <a:pt x="716493" y="3827647"/>
                    <a:pt x="733272" y="3836155"/>
                  </a:cubicBezTo>
                  <a:cubicBezTo>
                    <a:pt x="742780" y="3840909"/>
                    <a:pt x="753937" y="3843905"/>
                    <a:pt x="766918" y="3848680"/>
                  </a:cubicBezTo>
                  <a:cubicBezTo>
                    <a:pt x="780789" y="3853738"/>
                    <a:pt x="829911" y="3873991"/>
                    <a:pt x="836944" y="3873665"/>
                  </a:cubicBezTo>
                  <a:cubicBezTo>
                    <a:pt x="867964" y="3872297"/>
                    <a:pt x="855417" y="3836546"/>
                    <a:pt x="893165" y="3854172"/>
                  </a:cubicBezTo>
                  <a:cubicBezTo>
                    <a:pt x="887066" y="3826561"/>
                    <a:pt x="885155" y="3831380"/>
                    <a:pt x="901956" y="3808544"/>
                  </a:cubicBezTo>
                  <a:cubicBezTo>
                    <a:pt x="920494" y="3783343"/>
                    <a:pt x="936905" y="3759291"/>
                    <a:pt x="959805" y="3737498"/>
                  </a:cubicBezTo>
                  <a:cubicBezTo>
                    <a:pt x="973437" y="3724560"/>
                    <a:pt x="979363" y="3724278"/>
                    <a:pt x="989761" y="3709105"/>
                  </a:cubicBezTo>
                  <a:cubicBezTo>
                    <a:pt x="955724" y="3707303"/>
                    <a:pt x="894446" y="3685944"/>
                    <a:pt x="870503" y="3673224"/>
                  </a:cubicBezTo>
                  <a:cubicBezTo>
                    <a:pt x="877601" y="3611055"/>
                    <a:pt x="892188" y="3531000"/>
                    <a:pt x="906124" y="3470981"/>
                  </a:cubicBezTo>
                  <a:cubicBezTo>
                    <a:pt x="935146" y="3345732"/>
                    <a:pt x="998878" y="2961303"/>
                    <a:pt x="983596" y="2864338"/>
                  </a:cubicBezTo>
                  <a:cubicBezTo>
                    <a:pt x="965362" y="2748662"/>
                    <a:pt x="966382" y="2656039"/>
                    <a:pt x="986961" y="2543749"/>
                  </a:cubicBezTo>
                  <a:cubicBezTo>
                    <a:pt x="999399" y="2475720"/>
                    <a:pt x="939726" y="2419781"/>
                    <a:pt x="992452" y="2250294"/>
                  </a:cubicBezTo>
                  <a:cubicBezTo>
                    <a:pt x="1028052" y="2135899"/>
                    <a:pt x="1017068" y="2196548"/>
                    <a:pt x="1002069" y="2113866"/>
                  </a:cubicBezTo>
                  <a:cubicBezTo>
                    <a:pt x="989782" y="2046119"/>
                    <a:pt x="1010230" y="1906587"/>
                    <a:pt x="1027509" y="1849628"/>
                  </a:cubicBezTo>
                  <a:cubicBezTo>
                    <a:pt x="1055576" y="1757113"/>
                    <a:pt x="1065843" y="1862522"/>
                    <a:pt x="1058550" y="1671501"/>
                  </a:cubicBezTo>
                  <a:cubicBezTo>
                    <a:pt x="1055967" y="1603342"/>
                    <a:pt x="1085336" y="1440410"/>
                    <a:pt x="1115444" y="1379848"/>
                  </a:cubicBezTo>
                  <a:cubicBezTo>
                    <a:pt x="1167953" y="1274178"/>
                    <a:pt x="1254259" y="1106319"/>
                    <a:pt x="1336485" y="1025895"/>
                  </a:cubicBezTo>
                  <a:cubicBezTo>
                    <a:pt x="1386758" y="976751"/>
                    <a:pt x="1464512" y="962381"/>
                    <a:pt x="1478144" y="942193"/>
                  </a:cubicBezTo>
                  <a:cubicBezTo>
                    <a:pt x="1490213" y="924285"/>
                    <a:pt x="1502868" y="880654"/>
                    <a:pt x="1511008" y="856972"/>
                  </a:cubicBezTo>
                  <a:cubicBezTo>
                    <a:pt x="1527874" y="808110"/>
                    <a:pt x="1541832" y="861140"/>
                    <a:pt x="1548214" y="776309"/>
                  </a:cubicBezTo>
                  <a:cubicBezTo>
                    <a:pt x="1513309" y="756643"/>
                    <a:pt x="1512050" y="721912"/>
                    <a:pt x="1489562" y="681385"/>
                  </a:cubicBezTo>
                  <a:lnTo>
                    <a:pt x="1441785" y="582250"/>
                  </a:lnTo>
                  <a:cubicBezTo>
                    <a:pt x="1424007" y="544198"/>
                    <a:pt x="1408573" y="514785"/>
                    <a:pt x="1408291" y="461581"/>
                  </a:cubicBezTo>
                  <a:cubicBezTo>
                    <a:pt x="1407358" y="279287"/>
                    <a:pt x="1388212" y="264201"/>
                    <a:pt x="1499894" y="114076"/>
                  </a:cubicBezTo>
                  <a:cubicBezTo>
                    <a:pt x="1547541" y="50040"/>
                    <a:pt x="1585701" y="25164"/>
                    <a:pt x="1684576" y="9883"/>
                  </a:cubicBezTo>
                  <a:cubicBezTo>
                    <a:pt x="1774443" y="-3988"/>
                    <a:pt x="1864244" y="-6094"/>
                    <a:pt x="1942714" y="22277"/>
                  </a:cubicBezTo>
                  <a:cubicBezTo>
                    <a:pt x="1976403" y="34455"/>
                    <a:pt x="2029238" y="46589"/>
                    <a:pt x="2046517" y="68426"/>
                  </a:cubicBezTo>
                  <a:cubicBezTo>
                    <a:pt x="2064816" y="91544"/>
                    <a:pt x="2051813" y="89916"/>
                    <a:pt x="2079663" y="111558"/>
                  </a:cubicBezTo>
                  <a:cubicBezTo>
                    <a:pt x="2135298" y="154776"/>
                    <a:pt x="2058933" y="222523"/>
                    <a:pt x="2072001" y="274859"/>
                  </a:cubicBezTo>
                  <a:cubicBezTo>
                    <a:pt x="2081269" y="312108"/>
                    <a:pt x="2113113" y="358929"/>
                    <a:pt x="2115653" y="379160"/>
                  </a:cubicBezTo>
                  <a:cubicBezTo>
                    <a:pt x="2119495" y="409398"/>
                    <a:pt x="2098114" y="406120"/>
                    <a:pt x="2104691" y="432429"/>
                  </a:cubicBezTo>
                  <a:cubicBezTo>
                    <a:pt x="2115024" y="473759"/>
                    <a:pt x="2200180" y="534039"/>
                    <a:pt x="2197423" y="557135"/>
                  </a:cubicBezTo>
                  <a:cubicBezTo>
                    <a:pt x="2182749" y="591106"/>
                    <a:pt x="2166903" y="583791"/>
                    <a:pt x="2140898" y="605042"/>
                  </a:cubicBezTo>
                  <a:cubicBezTo>
                    <a:pt x="2140334" y="645656"/>
                    <a:pt x="2161411" y="651560"/>
                    <a:pt x="2149820" y="681667"/>
                  </a:cubicBezTo>
                  <a:cubicBezTo>
                    <a:pt x="2137599" y="713403"/>
                    <a:pt x="2159175" y="706978"/>
                    <a:pt x="2139249" y="742273"/>
                  </a:cubicBezTo>
                  <a:cubicBezTo>
                    <a:pt x="2114242" y="786577"/>
                    <a:pt x="2174587" y="827624"/>
                    <a:pt x="2111572" y="868911"/>
                  </a:cubicBezTo>
                  <a:cubicBezTo>
                    <a:pt x="2074345" y="893331"/>
                    <a:pt x="2021141" y="897781"/>
                    <a:pt x="1974298" y="915472"/>
                  </a:cubicBezTo>
                  <a:cubicBezTo>
                    <a:pt x="1931579" y="931644"/>
                    <a:pt x="1960167" y="986996"/>
                    <a:pt x="1915451" y="1040005"/>
                  </a:cubicBezTo>
                  <a:cubicBezTo>
                    <a:pt x="1927910" y="1070373"/>
                    <a:pt x="1937548" y="1078057"/>
                    <a:pt x="1944711" y="1117628"/>
                  </a:cubicBezTo>
                  <a:cubicBezTo>
                    <a:pt x="1951918" y="1157461"/>
                    <a:pt x="1963271" y="1146021"/>
                    <a:pt x="1977207" y="1184421"/>
                  </a:cubicBezTo>
                  <a:cubicBezTo>
                    <a:pt x="1998089" y="1241857"/>
                    <a:pt x="2025200" y="1262066"/>
                    <a:pt x="2039353" y="1322281"/>
                  </a:cubicBezTo>
                  <a:cubicBezTo>
                    <a:pt x="2062645" y="1421351"/>
                    <a:pt x="2040482" y="1387315"/>
                    <a:pt x="2093794" y="1474663"/>
                  </a:cubicBezTo>
                  <a:cubicBezTo>
                    <a:pt x="2120689" y="1518750"/>
                    <a:pt x="2127961" y="1573234"/>
                    <a:pt x="2148148" y="1620664"/>
                  </a:cubicBezTo>
                  <a:cubicBezTo>
                    <a:pt x="2322976" y="2031206"/>
                    <a:pt x="2333482" y="2174819"/>
                    <a:pt x="2388205" y="2607177"/>
                  </a:cubicBezTo>
                  <a:cubicBezTo>
                    <a:pt x="2419484" y="2854179"/>
                    <a:pt x="2513714" y="3511073"/>
                    <a:pt x="2513714" y="3717310"/>
                  </a:cubicBezTo>
                  <a:cubicBezTo>
                    <a:pt x="2482174" y="3736955"/>
                    <a:pt x="2481458" y="3751781"/>
                    <a:pt x="2428927" y="3751195"/>
                  </a:cubicBezTo>
                  <a:cubicBezTo>
                    <a:pt x="2388639" y="3750761"/>
                    <a:pt x="2348394" y="3751043"/>
                    <a:pt x="2308128" y="3751043"/>
                  </a:cubicBezTo>
                  <a:cubicBezTo>
                    <a:pt x="2315465" y="3869280"/>
                    <a:pt x="2290394" y="3879743"/>
                    <a:pt x="2305263" y="3941694"/>
                  </a:cubicBezTo>
                  <a:cubicBezTo>
                    <a:pt x="2317484" y="3992727"/>
                    <a:pt x="2294843" y="3994572"/>
                    <a:pt x="2301225" y="4029390"/>
                  </a:cubicBezTo>
                  <a:cubicBezTo>
                    <a:pt x="2310451" y="4079425"/>
                    <a:pt x="2306587" y="4068875"/>
                    <a:pt x="2307412" y="4118519"/>
                  </a:cubicBezTo>
                  <a:cubicBezTo>
                    <a:pt x="2307716" y="4137708"/>
                    <a:pt x="2326753" y="4160869"/>
                    <a:pt x="2330334" y="4195665"/>
                  </a:cubicBezTo>
                  <a:cubicBezTo>
                    <a:pt x="2334871" y="4239122"/>
                    <a:pt x="2335674" y="4245786"/>
                    <a:pt x="2344509" y="4283470"/>
                  </a:cubicBezTo>
                  <a:cubicBezTo>
                    <a:pt x="2351650" y="4313989"/>
                    <a:pt x="2348590" y="4345790"/>
                    <a:pt x="2355254" y="4379891"/>
                  </a:cubicBezTo>
                  <a:cubicBezTo>
                    <a:pt x="2379218" y="4502622"/>
                    <a:pt x="2382192" y="4632929"/>
                    <a:pt x="2393219" y="4757938"/>
                  </a:cubicBezTo>
                  <a:cubicBezTo>
                    <a:pt x="2396953" y="4800007"/>
                    <a:pt x="2411778" y="4796273"/>
                    <a:pt x="2420765" y="4832220"/>
                  </a:cubicBezTo>
                  <a:cubicBezTo>
                    <a:pt x="2442667" y="4919850"/>
                    <a:pt x="2366606" y="4927317"/>
                    <a:pt x="2378979" y="4977048"/>
                  </a:cubicBezTo>
                  <a:cubicBezTo>
                    <a:pt x="2394847" y="5040519"/>
                    <a:pt x="2409022" y="5073036"/>
                    <a:pt x="2429925" y="5127889"/>
                  </a:cubicBezTo>
                  <a:cubicBezTo>
                    <a:pt x="2451350" y="5184088"/>
                    <a:pt x="2444925" y="5245041"/>
                    <a:pt x="2464982" y="5300697"/>
                  </a:cubicBezTo>
                  <a:cubicBezTo>
                    <a:pt x="2483498" y="5351991"/>
                    <a:pt x="2504206" y="5397141"/>
                    <a:pt x="2516536" y="5455815"/>
                  </a:cubicBezTo>
                  <a:cubicBezTo>
                    <a:pt x="2532751" y="5532788"/>
                    <a:pt x="2522180" y="5563524"/>
                    <a:pt x="2577706" y="5600904"/>
                  </a:cubicBezTo>
                  <a:cubicBezTo>
                    <a:pt x="2622096" y="5630816"/>
                    <a:pt x="2646951" y="5659816"/>
                    <a:pt x="2670090" y="5713172"/>
                  </a:cubicBezTo>
                  <a:cubicBezTo>
                    <a:pt x="2701196" y="5784761"/>
                    <a:pt x="2729046" y="5874584"/>
                    <a:pt x="2745131" y="5951231"/>
                  </a:cubicBezTo>
                  <a:cubicBezTo>
                    <a:pt x="2750232" y="5975695"/>
                    <a:pt x="2754530" y="6010686"/>
                    <a:pt x="2763169" y="6034021"/>
                  </a:cubicBezTo>
                  <a:cubicBezTo>
                    <a:pt x="2775716" y="6067928"/>
                    <a:pt x="2810121" y="6157143"/>
                    <a:pt x="2808797" y="6187684"/>
                  </a:cubicBezTo>
                  <a:cubicBezTo>
                    <a:pt x="2807972" y="6206591"/>
                    <a:pt x="2797444" y="6193371"/>
                    <a:pt x="2816568" y="6216576"/>
                  </a:cubicBezTo>
                  <a:lnTo>
                    <a:pt x="2887506" y="6290618"/>
                  </a:lnTo>
                  <a:lnTo>
                    <a:pt x="2887506" y="6290618"/>
                  </a:lnTo>
                  <a:close/>
                  <a:moveTo>
                    <a:pt x="1046177" y="3874512"/>
                  </a:moveTo>
                  <a:cubicBezTo>
                    <a:pt x="1002633" y="3882370"/>
                    <a:pt x="1002003" y="3871342"/>
                    <a:pt x="985289" y="3842537"/>
                  </a:cubicBezTo>
                  <a:cubicBezTo>
                    <a:pt x="972721" y="3853760"/>
                    <a:pt x="961998" y="3862399"/>
                    <a:pt x="949842" y="3870973"/>
                  </a:cubicBezTo>
                  <a:cubicBezTo>
                    <a:pt x="976910" y="3904945"/>
                    <a:pt x="959588" y="3871342"/>
                    <a:pt x="961043" y="3924676"/>
                  </a:cubicBezTo>
                  <a:cubicBezTo>
                    <a:pt x="997011" y="3931818"/>
                    <a:pt x="1026055" y="3952331"/>
                    <a:pt x="1057855" y="3954805"/>
                  </a:cubicBezTo>
                  <a:lnTo>
                    <a:pt x="1068600" y="3918902"/>
                  </a:lnTo>
                  <a:cubicBezTo>
                    <a:pt x="1056423" y="3903143"/>
                    <a:pt x="1048109" y="3902058"/>
                    <a:pt x="1046177" y="3874533"/>
                  </a:cubicBezTo>
                  <a:lnTo>
                    <a:pt x="1046177" y="38745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91192"/>
                </a:gs>
                <a:gs pos="100000">
                  <a:srgbClr val="F9710B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97" name="Graphic 27">
              <a:extLst>
                <a:ext uri="{FF2B5EF4-FFF2-40B4-BE49-F238E27FC236}">
                  <a16:creationId xmlns:a16="http://schemas.microsoft.com/office/drawing/2014/main" id="{659D63A7-C3DF-EE90-5672-90D8AF64BA8D}"/>
                </a:ext>
              </a:extLst>
            </p:cNvPr>
            <p:cNvSpPr/>
            <p:nvPr/>
          </p:nvSpPr>
          <p:spPr>
            <a:xfrm>
              <a:off x="1499775" y="5528309"/>
              <a:ext cx="226379" cy="969161"/>
            </a:xfrm>
            <a:custGeom>
              <a:avLst/>
              <a:gdLst>
                <a:gd name="connsiteX0" fmla="*/ 636542 w 1492399"/>
                <a:gd name="connsiteY0" fmla="*/ 5912486 h 6389203"/>
                <a:gd name="connsiteX1" fmla="*/ 637940 w 1492399"/>
                <a:gd name="connsiteY1" fmla="*/ 6016380 h 6389203"/>
                <a:gd name="connsiteX2" fmla="*/ 615391 w 1492399"/>
                <a:gd name="connsiteY2" fmla="*/ 5934313 h 6389203"/>
                <a:gd name="connsiteX3" fmla="*/ 554868 w 1492399"/>
                <a:gd name="connsiteY3" fmla="*/ 5688944 h 6389203"/>
                <a:gd name="connsiteX4" fmla="*/ 551525 w 1492399"/>
                <a:gd name="connsiteY4" fmla="*/ 5557061 h 6389203"/>
                <a:gd name="connsiteX5" fmla="*/ 532341 w 1492399"/>
                <a:gd name="connsiteY5" fmla="*/ 5438921 h 6389203"/>
                <a:gd name="connsiteX6" fmla="*/ 673533 w 1492399"/>
                <a:gd name="connsiteY6" fmla="*/ 4961794 h 6389203"/>
                <a:gd name="connsiteX7" fmla="*/ 688784 w 1492399"/>
                <a:gd name="connsiteY7" fmla="*/ 4919362 h 6389203"/>
                <a:gd name="connsiteX8" fmla="*/ 697502 w 1492399"/>
                <a:gd name="connsiteY8" fmla="*/ 4958516 h 6389203"/>
                <a:gd name="connsiteX9" fmla="*/ 681311 w 1492399"/>
                <a:gd name="connsiteY9" fmla="*/ 4983075 h 6389203"/>
                <a:gd name="connsiteX10" fmla="*/ 652841 w 1492399"/>
                <a:gd name="connsiteY10" fmla="*/ 5226632 h 6389203"/>
                <a:gd name="connsiteX11" fmla="*/ 620395 w 1492399"/>
                <a:gd name="connsiteY11" fmla="*/ 5466844 h 6389203"/>
                <a:gd name="connsiteX12" fmla="*/ 648996 w 1492399"/>
                <a:gd name="connsiteY12" fmla="*/ 5806079 h 6389203"/>
                <a:gd name="connsiteX13" fmla="*/ 636542 w 1492399"/>
                <a:gd name="connsiteY13" fmla="*/ 5912508 h 6389203"/>
                <a:gd name="connsiteX14" fmla="*/ 636542 w 1492399"/>
                <a:gd name="connsiteY14" fmla="*/ 5912508 h 6389203"/>
                <a:gd name="connsiteX15" fmla="*/ 1032193 w 1492399"/>
                <a:gd name="connsiteY15" fmla="*/ 3097751 h 6389203"/>
                <a:gd name="connsiteX16" fmla="*/ 1031362 w 1492399"/>
                <a:gd name="connsiteY16" fmla="*/ 3055385 h 6389203"/>
                <a:gd name="connsiteX17" fmla="*/ 1162744 w 1492399"/>
                <a:gd name="connsiteY17" fmla="*/ 2608847 h 6389203"/>
                <a:gd name="connsiteX18" fmla="*/ 1128811 w 1492399"/>
                <a:gd name="connsiteY18" fmla="*/ 2091540 h 6389203"/>
                <a:gd name="connsiteX19" fmla="*/ 1046002 w 1492399"/>
                <a:gd name="connsiteY19" fmla="*/ 1628331 h 6389203"/>
                <a:gd name="connsiteX20" fmla="*/ 911867 w 1492399"/>
                <a:gd name="connsiteY20" fmla="*/ 1326940 h 6389203"/>
                <a:gd name="connsiteX21" fmla="*/ 823770 w 1492399"/>
                <a:gd name="connsiteY21" fmla="*/ 1268143 h 6389203"/>
                <a:gd name="connsiteX22" fmla="*/ 839480 w 1492399"/>
                <a:gd name="connsiteY22" fmla="*/ 1165712 h 6389203"/>
                <a:gd name="connsiteX23" fmla="*/ 807077 w 1492399"/>
                <a:gd name="connsiteY23" fmla="*/ 1002759 h 6389203"/>
                <a:gd name="connsiteX24" fmla="*/ 843085 w 1492399"/>
                <a:gd name="connsiteY24" fmla="*/ 921261 h 6389203"/>
                <a:gd name="connsiteX25" fmla="*/ 935727 w 1492399"/>
                <a:gd name="connsiteY25" fmla="*/ 896199 h 6389203"/>
                <a:gd name="connsiteX26" fmla="*/ 978093 w 1492399"/>
                <a:gd name="connsiteY26" fmla="*/ 759203 h 6389203"/>
                <a:gd name="connsiteX27" fmla="*/ 1000249 w 1492399"/>
                <a:gd name="connsiteY27" fmla="*/ 616701 h 6389203"/>
                <a:gd name="connsiteX28" fmla="*/ 1021661 w 1492399"/>
                <a:gd name="connsiteY28" fmla="*/ 605121 h 6389203"/>
                <a:gd name="connsiteX29" fmla="*/ 1028893 w 1492399"/>
                <a:gd name="connsiteY29" fmla="*/ 600161 h 6389203"/>
                <a:gd name="connsiteX30" fmla="*/ 1050262 w 1492399"/>
                <a:gd name="connsiteY30" fmla="*/ 581676 h 6389203"/>
                <a:gd name="connsiteX31" fmla="*/ 986287 w 1492399"/>
                <a:gd name="connsiteY31" fmla="*/ 480994 h 6389203"/>
                <a:gd name="connsiteX32" fmla="*/ 957074 w 1492399"/>
                <a:gd name="connsiteY32" fmla="*/ 336307 h 6389203"/>
                <a:gd name="connsiteX33" fmla="*/ 920607 w 1492399"/>
                <a:gd name="connsiteY33" fmla="*/ 70137 h 6389203"/>
                <a:gd name="connsiteX34" fmla="*/ 786298 w 1492399"/>
                <a:gd name="connsiteY34" fmla="*/ 6533 h 6389203"/>
                <a:gd name="connsiteX35" fmla="*/ 751623 w 1492399"/>
                <a:gd name="connsiteY35" fmla="*/ 0 h 6389203"/>
                <a:gd name="connsiteX36" fmla="*/ 511147 w 1492399"/>
                <a:gd name="connsiteY36" fmla="*/ 29256 h 6389203"/>
                <a:gd name="connsiteX37" fmla="*/ 435439 w 1492399"/>
                <a:gd name="connsiteY37" fmla="*/ 62708 h 6389203"/>
                <a:gd name="connsiteX38" fmla="*/ 368383 w 1492399"/>
                <a:gd name="connsiteY38" fmla="*/ 87791 h 6389203"/>
                <a:gd name="connsiteX39" fmla="*/ 307903 w 1492399"/>
                <a:gd name="connsiteY39" fmla="*/ 190724 h 6389203"/>
                <a:gd name="connsiteX40" fmla="*/ 303380 w 1492399"/>
                <a:gd name="connsiteY40" fmla="*/ 629614 h 6389203"/>
                <a:gd name="connsiteX41" fmla="*/ 409066 w 1492399"/>
                <a:gd name="connsiteY41" fmla="*/ 818000 h 6389203"/>
                <a:gd name="connsiteX42" fmla="*/ 338012 w 1492399"/>
                <a:gd name="connsiteY42" fmla="*/ 853986 h 6389203"/>
                <a:gd name="connsiteX43" fmla="*/ 294029 w 1492399"/>
                <a:gd name="connsiteY43" fmla="*/ 1021965 h 6389203"/>
                <a:gd name="connsiteX44" fmla="*/ 90457 w 1492399"/>
                <a:gd name="connsiteY44" fmla="*/ 1415867 h 6389203"/>
                <a:gd name="connsiteX45" fmla="*/ 7276 w 1492399"/>
                <a:gd name="connsiteY45" fmla="*/ 2273458 h 6389203"/>
                <a:gd name="connsiteX46" fmla="*/ 39460 w 1492399"/>
                <a:gd name="connsiteY46" fmla="*/ 2945723 h 6389203"/>
                <a:gd name="connsiteX47" fmla="*/ 77871 w 1492399"/>
                <a:gd name="connsiteY47" fmla="*/ 3144727 h 6389203"/>
                <a:gd name="connsiteX48" fmla="*/ 265777 w 1492399"/>
                <a:gd name="connsiteY48" fmla="*/ 3663849 h 6389203"/>
                <a:gd name="connsiteX49" fmla="*/ 280547 w 1492399"/>
                <a:gd name="connsiteY49" fmla="*/ 3868119 h 6389203"/>
                <a:gd name="connsiteX50" fmla="*/ 288064 w 1492399"/>
                <a:gd name="connsiteY50" fmla="*/ 3945292 h 6389203"/>
                <a:gd name="connsiteX51" fmla="*/ 291866 w 1492399"/>
                <a:gd name="connsiteY51" fmla="*/ 4155505 h 6389203"/>
                <a:gd name="connsiteX52" fmla="*/ 297131 w 1492399"/>
                <a:gd name="connsiteY52" fmla="*/ 4333141 h 6389203"/>
                <a:gd name="connsiteX53" fmla="*/ 271961 w 1492399"/>
                <a:gd name="connsiteY53" fmla="*/ 4432578 h 6389203"/>
                <a:gd name="connsiteX54" fmla="*/ 172349 w 1492399"/>
                <a:gd name="connsiteY54" fmla="*/ 4706177 h 6389203"/>
                <a:gd name="connsiteX55" fmla="*/ 95853 w 1492399"/>
                <a:gd name="connsiteY55" fmla="*/ 5615967 h 6389203"/>
                <a:gd name="connsiteX56" fmla="*/ 93712 w 1492399"/>
                <a:gd name="connsiteY56" fmla="*/ 5844119 h 6389203"/>
                <a:gd name="connsiteX57" fmla="*/ 117834 w 1492399"/>
                <a:gd name="connsiteY57" fmla="*/ 6067180 h 6389203"/>
                <a:gd name="connsiteX58" fmla="*/ 132604 w 1492399"/>
                <a:gd name="connsiteY58" fmla="*/ 6273439 h 6389203"/>
                <a:gd name="connsiteX59" fmla="*/ 314152 w 1492399"/>
                <a:gd name="connsiteY59" fmla="*/ 6335994 h 6389203"/>
                <a:gd name="connsiteX60" fmla="*/ 1153152 w 1492399"/>
                <a:gd name="connsiteY60" fmla="*/ 6278989 h 6389203"/>
                <a:gd name="connsiteX61" fmla="*/ 788658 w 1492399"/>
                <a:gd name="connsiteY61" fmla="*/ 6107165 h 6389203"/>
                <a:gd name="connsiteX62" fmla="*/ 779787 w 1492399"/>
                <a:gd name="connsiteY62" fmla="*/ 6101418 h 6389203"/>
                <a:gd name="connsiteX63" fmla="*/ 735214 w 1492399"/>
                <a:gd name="connsiteY63" fmla="*/ 6069321 h 6389203"/>
                <a:gd name="connsiteX64" fmla="*/ 821673 w 1492399"/>
                <a:gd name="connsiteY64" fmla="*/ 6082103 h 6389203"/>
                <a:gd name="connsiteX65" fmla="*/ 896398 w 1492399"/>
                <a:gd name="connsiteY65" fmla="*/ 6102926 h 6389203"/>
                <a:gd name="connsiteX66" fmla="*/ 1153479 w 1492399"/>
                <a:gd name="connsiteY66" fmla="*/ 6171074 h 6389203"/>
                <a:gd name="connsiteX67" fmla="*/ 1453036 w 1492399"/>
                <a:gd name="connsiteY67" fmla="*/ 6158380 h 6389203"/>
                <a:gd name="connsiteX68" fmla="*/ 1490683 w 1492399"/>
                <a:gd name="connsiteY68" fmla="*/ 6133843 h 6389203"/>
                <a:gd name="connsiteX69" fmla="*/ 1234978 w 1492399"/>
                <a:gd name="connsiteY69" fmla="*/ 5929944 h 6389203"/>
                <a:gd name="connsiteX70" fmla="*/ 1173122 w 1492399"/>
                <a:gd name="connsiteY70" fmla="*/ 5879537 h 6389203"/>
                <a:gd name="connsiteX71" fmla="*/ 1039250 w 1492399"/>
                <a:gd name="connsiteY71" fmla="*/ 5539953 h 6389203"/>
                <a:gd name="connsiteX72" fmla="*/ 1014364 w 1492399"/>
                <a:gd name="connsiteY72" fmla="*/ 5446022 h 6389203"/>
                <a:gd name="connsiteX73" fmla="*/ 1026359 w 1492399"/>
                <a:gd name="connsiteY73" fmla="*/ 5346541 h 6389203"/>
                <a:gd name="connsiteX74" fmla="*/ 1065033 w 1492399"/>
                <a:gd name="connsiteY74" fmla="*/ 5024000 h 6389203"/>
                <a:gd name="connsiteX75" fmla="*/ 1088215 w 1492399"/>
                <a:gd name="connsiteY75" fmla="*/ 4800807 h 6389203"/>
                <a:gd name="connsiteX76" fmla="*/ 1107486 w 1492399"/>
                <a:gd name="connsiteY76" fmla="*/ 4584301 h 6389203"/>
                <a:gd name="connsiteX77" fmla="*/ 1110370 w 1492399"/>
                <a:gd name="connsiteY77" fmla="*/ 4214302 h 6389203"/>
                <a:gd name="connsiteX78" fmla="*/ 1032171 w 1492399"/>
                <a:gd name="connsiteY78" fmla="*/ 3097707 h 6389203"/>
                <a:gd name="connsiteX79" fmla="*/ 1032171 w 1492399"/>
                <a:gd name="connsiteY79" fmla="*/ 3097707 h 6389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492399" h="6389203">
                  <a:moveTo>
                    <a:pt x="636542" y="5912486"/>
                  </a:moveTo>
                  <a:cubicBezTo>
                    <a:pt x="643905" y="5961210"/>
                    <a:pt x="658632" y="5979411"/>
                    <a:pt x="637940" y="6016380"/>
                  </a:cubicBezTo>
                  <a:lnTo>
                    <a:pt x="615391" y="5934313"/>
                  </a:lnTo>
                  <a:cubicBezTo>
                    <a:pt x="583884" y="5866143"/>
                    <a:pt x="583098" y="5758797"/>
                    <a:pt x="554868" y="5688944"/>
                  </a:cubicBezTo>
                  <a:cubicBezTo>
                    <a:pt x="520499" y="5603819"/>
                    <a:pt x="549624" y="5641312"/>
                    <a:pt x="551525" y="5557061"/>
                  </a:cubicBezTo>
                  <a:cubicBezTo>
                    <a:pt x="552858" y="5496254"/>
                    <a:pt x="528758" y="5498220"/>
                    <a:pt x="532341" y="5438921"/>
                  </a:cubicBezTo>
                  <a:cubicBezTo>
                    <a:pt x="540076" y="5312303"/>
                    <a:pt x="636979" y="5079300"/>
                    <a:pt x="673533" y="4961794"/>
                  </a:cubicBezTo>
                  <a:cubicBezTo>
                    <a:pt x="681158" y="4936318"/>
                    <a:pt x="671042" y="4949493"/>
                    <a:pt x="688784" y="4919362"/>
                  </a:cubicBezTo>
                  <a:cubicBezTo>
                    <a:pt x="695164" y="4931991"/>
                    <a:pt x="706504" y="4895459"/>
                    <a:pt x="697502" y="4958516"/>
                  </a:cubicBezTo>
                  <a:cubicBezTo>
                    <a:pt x="690619" y="5006651"/>
                    <a:pt x="696475" y="4965617"/>
                    <a:pt x="681311" y="4983075"/>
                  </a:cubicBezTo>
                  <a:cubicBezTo>
                    <a:pt x="683955" y="5058172"/>
                    <a:pt x="671304" y="5154397"/>
                    <a:pt x="652841" y="5226632"/>
                  </a:cubicBezTo>
                  <a:cubicBezTo>
                    <a:pt x="630402" y="5314357"/>
                    <a:pt x="638180" y="5377852"/>
                    <a:pt x="620395" y="5466844"/>
                  </a:cubicBezTo>
                  <a:cubicBezTo>
                    <a:pt x="561729" y="5760741"/>
                    <a:pt x="651530" y="5683176"/>
                    <a:pt x="648996" y="5806079"/>
                  </a:cubicBezTo>
                  <a:cubicBezTo>
                    <a:pt x="648275" y="5839858"/>
                    <a:pt x="641217" y="5880324"/>
                    <a:pt x="636542" y="5912508"/>
                  </a:cubicBezTo>
                  <a:lnTo>
                    <a:pt x="636542" y="5912508"/>
                  </a:lnTo>
                  <a:close/>
                  <a:moveTo>
                    <a:pt x="1032193" y="3097751"/>
                  </a:moveTo>
                  <a:lnTo>
                    <a:pt x="1031362" y="3055385"/>
                  </a:lnTo>
                  <a:cubicBezTo>
                    <a:pt x="1133159" y="3056674"/>
                    <a:pt x="1158439" y="2712982"/>
                    <a:pt x="1162744" y="2608847"/>
                  </a:cubicBezTo>
                  <a:cubicBezTo>
                    <a:pt x="1170828" y="2412421"/>
                    <a:pt x="1164055" y="2285454"/>
                    <a:pt x="1128811" y="2091540"/>
                  </a:cubicBezTo>
                  <a:cubicBezTo>
                    <a:pt x="1090706" y="1881588"/>
                    <a:pt x="1164273" y="1838435"/>
                    <a:pt x="1046002" y="1628331"/>
                  </a:cubicBezTo>
                  <a:cubicBezTo>
                    <a:pt x="946717" y="1451919"/>
                    <a:pt x="1053955" y="1411781"/>
                    <a:pt x="911867" y="1326940"/>
                  </a:cubicBezTo>
                  <a:cubicBezTo>
                    <a:pt x="874002" y="1304347"/>
                    <a:pt x="857746" y="1285644"/>
                    <a:pt x="823770" y="1268143"/>
                  </a:cubicBezTo>
                  <a:cubicBezTo>
                    <a:pt x="836574" y="1189900"/>
                    <a:pt x="861198" y="1250051"/>
                    <a:pt x="839480" y="1165712"/>
                  </a:cubicBezTo>
                  <a:cubicBezTo>
                    <a:pt x="802991" y="1024041"/>
                    <a:pt x="776641" y="1097280"/>
                    <a:pt x="807077" y="1002759"/>
                  </a:cubicBezTo>
                  <a:cubicBezTo>
                    <a:pt x="819225" y="965091"/>
                    <a:pt x="832423" y="958601"/>
                    <a:pt x="843085" y="921261"/>
                  </a:cubicBezTo>
                  <a:cubicBezTo>
                    <a:pt x="895874" y="915820"/>
                    <a:pt x="895131" y="926111"/>
                    <a:pt x="935727" y="896199"/>
                  </a:cubicBezTo>
                  <a:cubicBezTo>
                    <a:pt x="973418" y="828007"/>
                    <a:pt x="942566" y="849813"/>
                    <a:pt x="978093" y="759203"/>
                  </a:cubicBezTo>
                  <a:cubicBezTo>
                    <a:pt x="1000882" y="701062"/>
                    <a:pt x="1001887" y="683364"/>
                    <a:pt x="1000249" y="616701"/>
                  </a:cubicBezTo>
                  <a:cubicBezTo>
                    <a:pt x="1004946" y="613817"/>
                    <a:pt x="1017160" y="608245"/>
                    <a:pt x="1021661" y="605121"/>
                  </a:cubicBezTo>
                  <a:cubicBezTo>
                    <a:pt x="1023453" y="603919"/>
                    <a:pt x="1027036" y="601537"/>
                    <a:pt x="1028893" y="600161"/>
                  </a:cubicBezTo>
                  <a:lnTo>
                    <a:pt x="1050262" y="581676"/>
                  </a:lnTo>
                  <a:cubicBezTo>
                    <a:pt x="1029877" y="548706"/>
                    <a:pt x="1004378" y="520148"/>
                    <a:pt x="986287" y="480994"/>
                  </a:cubicBezTo>
                  <a:cubicBezTo>
                    <a:pt x="956113" y="415599"/>
                    <a:pt x="997627" y="408388"/>
                    <a:pt x="957074" y="336307"/>
                  </a:cubicBezTo>
                  <a:cubicBezTo>
                    <a:pt x="852240" y="150040"/>
                    <a:pt x="943178" y="258392"/>
                    <a:pt x="920607" y="70137"/>
                  </a:cubicBezTo>
                  <a:cubicBezTo>
                    <a:pt x="878481" y="29169"/>
                    <a:pt x="842299" y="19796"/>
                    <a:pt x="786298" y="6533"/>
                  </a:cubicBezTo>
                  <a:cubicBezTo>
                    <a:pt x="766590" y="1835"/>
                    <a:pt x="777296" y="1092"/>
                    <a:pt x="751623" y="0"/>
                  </a:cubicBezTo>
                  <a:lnTo>
                    <a:pt x="511147" y="29256"/>
                  </a:lnTo>
                  <a:cubicBezTo>
                    <a:pt x="445162" y="42454"/>
                    <a:pt x="486435" y="44464"/>
                    <a:pt x="435439" y="62708"/>
                  </a:cubicBezTo>
                  <a:cubicBezTo>
                    <a:pt x="414354" y="70268"/>
                    <a:pt x="412759" y="59168"/>
                    <a:pt x="368383" y="87791"/>
                  </a:cubicBezTo>
                  <a:cubicBezTo>
                    <a:pt x="299841" y="132058"/>
                    <a:pt x="358616" y="111891"/>
                    <a:pt x="307903" y="190724"/>
                  </a:cubicBezTo>
                  <a:cubicBezTo>
                    <a:pt x="229048" y="313321"/>
                    <a:pt x="184147" y="502691"/>
                    <a:pt x="303380" y="629614"/>
                  </a:cubicBezTo>
                  <a:cubicBezTo>
                    <a:pt x="352891" y="682337"/>
                    <a:pt x="393794" y="737900"/>
                    <a:pt x="409066" y="818000"/>
                  </a:cubicBezTo>
                  <a:cubicBezTo>
                    <a:pt x="373255" y="849354"/>
                    <a:pt x="358616" y="828095"/>
                    <a:pt x="338012" y="853986"/>
                  </a:cubicBezTo>
                  <a:cubicBezTo>
                    <a:pt x="288697" y="915973"/>
                    <a:pt x="396634" y="925871"/>
                    <a:pt x="294029" y="1021965"/>
                  </a:cubicBezTo>
                  <a:cubicBezTo>
                    <a:pt x="226623" y="1085088"/>
                    <a:pt x="117091" y="1310531"/>
                    <a:pt x="90457" y="1415867"/>
                  </a:cubicBezTo>
                  <a:cubicBezTo>
                    <a:pt x="26328" y="1669627"/>
                    <a:pt x="-3300" y="1996560"/>
                    <a:pt x="7276" y="2273458"/>
                  </a:cubicBezTo>
                  <a:cubicBezTo>
                    <a:pt x="20189" y="2611601"/>
                    <a:pt x="-34042" y="2641906"/>
                    <a:pt x="39460" y="2945723"/>
                  </a:cubicBezTo>
                  <a:cubicBezTo>
                    <a:pt x="71338" y="3077431"/>
                    <a:pt x="74572" y="2904842"/>
                    <a:pt x="77871" y="3144727"/>
                  </a:cubicBezTo>
                  <a:cubicBezTo>
                    <a:pt x="81083" y="3378538"/>
                    <a:pt x="226776" y="3450510"/>
                    <a:pt x="265777" y="3663849"/>
                  </a:cubicBezTo>
                  <a:cubicBezTo>
                    <a:pt x="274211" y="3709995"/>
                    <a:pt x="273272" y="3813365"/>
                    <a:pt x="280547" y="3868119"/>
                  </a:cubicBezTo>
                  <a:lnTo>
                    <a:pt x="288064" y="3945292"/>
                  </a:lnTo>
                  <a:cubicBezTo>
                    <a:pt x="289593" y="4016761"/>
                    <a:pt x="305194" y="4092338"/>
                    <a:pt x="291866" y="4155505"/>
                  </a:cubicBezTo>
                  <a:cubicBezTo>
                    <a:pt x="268028" y="4268183"/>
                    <a:pt x="326344" y="4251577"/>
                    <a:pt x="297131" y="4333141"/>
                  </a:cubicBezTo>
                  <a:cubicBezTo>
                    <a:pt x="281705" y="4376272"/>
                    <a:pt x="283453" y="4401377"/>
                    <a:pt x="271961" y="4432578"/>
                  </a:cubicBezTo>
                  <a:cubicBezTo>
                    <a:pt x="245217" y="4505075"/>
                    <a:pt x="227868" y="4418988"/>
                    <a:pt x="172349" y="4706177"/>
                  </a:cubicBezTo>
                  <a:cubicBezTo>
                    <a:pt x="103304" y="5063372"/>
                    <a:pt x="77041" y="5228707"/>
                    <a:pt x="95853" y="5615967"/>
                  </a:cubicBezTo>
                  <a:cubicBezTo>
                    <a:pt x="100682" y="5715076"/>
                    <a:pt x="102124" y="5748834"/>
                    <a:pt x="93712" y="5844119"/>
                  </a:cubicBezTo>
                  <a:cubicBezTo>
                    <a:pt x="83028" y="5965296"/>
                    <a:pt x="114142" y="5972222"/>
                    <a:pt x="117834" y="6067180"/>
                  </a:cubicBezTo>
                  <a:cubicBezTo>
                    <a:pt x="121046" y="6149378"/>
                    <a:pt x="91986" y="6204722"/>
                    <a:pt x="132604" y="6273439"/>
                  </a:cubicBezTo>
                  <a:cubicBezTo>
                    <a:pt x="163347" y="6325463"/>
                    <a:pt x="239208" y="6330576"/>
                    <a:pt x="314152" y="6335994"/>
                  </a:cubicBezTo>
                  <a:cubicBezTo>
                    <a:pt x="504046" y="6349868"/>
                    <a:pt x="1076220" y="6477666"/>
                    <a:pt x="1153152" y="6278989"/>
                  </a:cubicBezTo>
                  <a:cubicBezTo>
                    <a:pt x="1113779" y="6161002"/>
                    <a:pt x="895087" y="6171336"/>
                    <a:pt x="788658" y="6107165"/>
                  </a:cubicBezTo>
                  <a:cubicBezTo>
                    <a:pt x="785752" y="6105176"/>
                    <a:pt x="781797" y="6102795"/>
                    <a:pt x="779787" y="6101418"/>
                  </a:cubicBezTo>
                  <a:lnTo>
                    <a:pt x="735214" y="6069321"/>
                  </a:lnTo>
                  <a:cubicBezTo>
                    <a:pt x="780967" y="6070414"/>
                    <a:pt x="778411" y="6073145"/>
                    <a:pt x="821673" y="6082103"/>
                  </a:cubicBezTo>
                  <a:cubicBezTo>
                    <a:pt x="868605" y="6091761"/>
                    <a:pt x="859494" y="6084660"/>
                    <a:pt x="896398" y="6102926"/>
                  </a:cubicBezTo>
                  <a:cubicBezTo>
                    <a:pt x="976214" y="6116232"/>
                    <a:pt x="1064355" y="6153354"/>
                    <a:pt x="1153479" y="6171074"/>
                  </a:cubicBezTo>
                  <a:cubicBezTo>
                    <a:pt x="1235961" y="6187462"/>
                    <a:pt x="1375951" y="6184380"/>
                    <a:pt x="1453036" y="6158380"/>
                  </a:cubicBezTo>
                  <a:cubicBezTo>
                    <a:pt x="1467872" y="6142298"/>
                    <a:pt x="1452293" y="6145466"/>
                    <a:pt x="1490683" y="6133843"/>
                  </a:cubicBezTo>
                  <a:cubicBezTo>
                    <a:pt x="1507485" y="6014916"/>
                    <a:pt x="1399374" y="6022454"/>
                    <a:pt x="1234978" y="5929944"/>
                  </a:cubicBezTo>
                  <a:cubicBezTo>
                    <a:pt x="1205765" y="5913535"/>
                    <a:pt x="1193814" y="5899354"/>
                    <a:pt x="1173122" y="5879537"/>
                  </a:cubicBezTo>
                  <a:cubicBezTo>
                    <a:pt x="1023300" y="5736205"/>
                    <a:pt x="1077924" y="5767755"/>
                    <a:pt x="1039250" y="5539953"/>
                  </a:cubicBezTo>
                  <a:cubicBezTo>
                    <a:pt x="1029418" y="5482052"/>
                    <a:pt x="1014910" y="5488148"/>
                    <a:pt x="1014364" y="5446022"/>
                  </a:cubicBezTo>
                  <a:cubicBezTo>
                    <a:pt x="1013883" y="5407785"/>
                    <a:pt x="1028609" y="5398346"/>
                    <a:pt x="1026359" y="5346541"/>
                  </a:cubicBezTo>
                  <a:cubicBezTo>
                    <a:pt x="1015609" y="5100079"/>
                    <a:pt x="1043489" y="5225976"/>
                    <a:pt x="1065033" y="5024000"/>
                  </a:cubicBezTo>
                  <a:cubicBezTo>
                    <a:pt x="1072789" y="4951525"/>
                    <a:pt x="1079257" y="4876297"/>
                    <a:pt x="1088215" y="4800807"/>
                  </a:cubicBezTo>
                  <a:cubicBezTo>
                    <a:pt x="1095709" y="4737487"/>
                    <a:pt x="1093874" y="4639646"/>
                    <a:pt x="1107486" y="4584301"/>
                  </a:cubicBezTo>
                  <a:cubicBezTo>
                    <a:pt x="1153086" y="4399236"/>
                    <a:pt x="1196851" y="4519670"/>
                    <a:pt x="1110370" y="4214302"/>
                  </a:cubicBezTo>
                  <a:cubicBezTo>
                    <a:pt x="1050983" y="4004635"/>
                    <a:pt x="1005798" y="3208834"/>
                    <a:pt x="1032171" y="3097707"/>
                  </a:cubicBezTo>
                  <a:lnTo>
                    <a:pt x="1032171" y="309770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91192"/>
                </a:gs>
                <a:gs pos="100000">
                  <a:srgbClr val="F9710B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F0FC1D9-D94F-96E8-C4B3-492D3437BF90}"/>
              </a:ext>
            </a:extLst>
          </p:cNvPr>
          <p:cNvGrpSpPr/>
          <p:nvPr/>
        </p:nvGrpSpPr>
        <p:grpSpPr>
          <a:xfrm>
            <a:off x="6798850" y="5109479"/>
            <a:ext cx="5393150" cy="1532246"/>
            <a:chOff x="6798848" y="5041043"/>
            <a:chExt cx="5393150" cy="1532246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233ACBF-D0A1-5334-91EF-A4E9C12C9A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8848" y="5328931"/>
              <a:ext cx="0" cy="124435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2F3E260-FF37-4389-FF05-6A3D3123F000}"/>
                </a:ext>
              </a:extLst>
            </p:cNvPr>
            <p:cNvGrpSpPr/>
            <p:nvPr/>
          </p:nvGrpSpPr>
          <p:grpSpPr>
            <a:xfrm>
              <a:off x="6807385" y="5041043"/>
              <a:ext cx="5384613" cy="1528203"/>
              <a:chOff x="6771784" y="5126075"/>
              <a:chExt cx="5384613" cy="152820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207813C-2130-2830-6F8E-3929ACE485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46172" y="5126075"/>
                <a:ext cx="4973325" cy="1168745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8E71942-8C66-5D33-5CC3-CBDCDB455EAA}"/>
                  </a:ext>
                </a:extLst>
              </p:cNvPr>
              <p:cNvSpPr/>
              <p:nvPr/>
            </p:nvSpPr>
            <p:spPr>
              <a:xfrm>
                <a:off x="6771784" y="6263891"/>
                <a:ext cx="5384613" cy="3903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E5007E66-B2F0-884D-5F62-1C6F4C98472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2876" y="313642"/>
            <a:ext cx="399134" cy="274840"/>
          </a:xfrm>
          <a:prstGeom prst="rect">
            <a:avLst/>
          </a:prstGeom>
        </p:spPr>
      </p:pic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DE7A0FC-33A7-027D-AA66-4CE00286324B}"/>
              </a:ext>
            </a:extLst>
          </p:cNvPr>
          <p:cNvCxnSpPr>
            <a:cxnSpLocks/>
          </p:cNvCxnSpPr>
          <p:nvPr userDrawn="1"/>
        </p:nvCxnSpPr>
        <p:spPr>
          <a:xfrm>
            <a:off x="-26284" y="6659006"/>
            <a:ext cx="12244568" cy="0"/>
          </a:xfrm>
          <a:prstGeom prst="line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B84E107-8593-343B-E1C8-93356933739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0599" y="5365692"/>
            <a:ext cx="2859272" cy="1103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C86221-D3D9-DC40-7768-F10666EBB8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86686" y="4562182"/>
            <a:ext cx="5218628" cy="7559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4CC562D-6F4B-F804-1859-43E987D5804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48571" y="5154069"/>
            <a:ext cx="1146147" cy="14814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37D9EB7-A9A6-87E3-A655-72363B4CF25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01566" y="5123586"/>
            <a:ext cx="1146147" cy="15119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119582-DBB1-0960-9177-03E414790E2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95032" y="5123586"/>
            <a:ext cx="1146147" cy="15119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7AFF234-CAE3-AD27-1138-C9851DE9B6C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55408" y="5111393"/>
            <a:ext cx="1146147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4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1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54" grpId="0" animBg="1"/>
      <p:bldP spid="35" grpId="0" animBg="1"/>
      <p:bldP spid="42" grpId="0" animBg="1"/>
      <p:bldP spid="5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1317D4-1E4E-143E-F173-46BB9784F4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8" t="8030" r="8603" b="20941"/>
          <a:stretch/>
        </p:blipFill>
        <p:spPr>
          <a:xfrm>
            <a:off x="3887647" y="287407"/>
            <a:ext cx="4229969" cy="142899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90B9D22-E67F-6803-4CBD-ED36F95F6C3F}"/>
              </a:ext>
            </a:extLst>
          </p:cNvPr>
          <p:cNvGrpSpPr/>
          <p:nvPr/>
        </p:nvGrpSpPr>
        <p:grpSpPr>
          <a:xfrm>
            <a:off x="86364" y="221209"/>
            <a:ext cx="3830523" cy="6500941"/>
            <a:chOff x="86364" y="221209"/>
            <a:chExt cx="3830523" cy="650094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6B6628F-0DF8-07F8-9F70-7869713A4AD6}"/>
                </a:ext>
              </a:extLst>
            </p:cNvPr>
            <p:cNvGrpSpPr/>
            <p:nvPr/>
          </p:nvGrpSpPr>
          <p:grpSpPr>
            <a:xfrm>
              <a:off x="2388702" y="2803542"/>
              <a:ext cx="1528185" cy="3918608"/>
              <a:chOff x="2388702" y="2803542"/>
              <a:chExt cx="1528185" cy="391860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604645D-215E-6E9A-A709-86AB515615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88702" y="3142772"/>
                <a:ext cx="1487313" cy="3579378"/>
              </a:xfrm>
              <a:prstGeom prst="rect">
                <a:avLst/>
              </a:prstGeom>
              <a:effectLst>
                <a:outerShdw dist="38100" dir="8100000" algn="tr" rotWithShape="0">
                  <a:srgbClr val="F22C82"/>
                </a:outerShdw>
              </a:effectLst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D54CB5C6-8547-EE03-2A41-6880E0410E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68284" y="2803542"/>
                <a:ext cx="1048603" cy="402371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D6E1E6D-0094-D5DA-2CEA-08CD65AAE591}"/>
                </a:ext>
              </a:extLst>
            </p:cNvPr>
            <p:cNvGrpSpPr/>
            <p:nvPr/>
          </p:nvGrpSpPr>
          <p:grpSpPr>
            <a:xfrm>
              <a:off x="86364" y="1899174"/>
              <a:ext cx="1465091" cy="4174949"/>
              <a:chOff x="86364" y="1899174"/>
              <a:chExt cx="1465091" cy="417494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59718A1-1505-3A97-23AC-C805A5D7E9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364" y="2228390"/>
                <a:ext cx="1189465" cy="3845733"/>
              </a:xfrm>
              <a:prstGeom prst="rect">
                <a:avLst/>
              </a:prstGeom>
              <a:effectLst>
                <a:outerShdw dist="50800" dir="9000000" algn="tr" rotWithShape="0">
                  <a:srgbClr val="F22C82"/>
                </a:outerShdw>
              </a:effec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F48D5FD-0A69-1441-3376-96FE131576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2852" y="1899174"/>
                <a:ext cx="1048603" cy="402371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F2CF8CF-E06E-7981-B470-C064352A49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7572" y="221209"/>
              <a:ext cx="3005588" cy="1643119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3C9BEE9-ED66-A4B2-D171-6BD516C0C406}"/>
                </a:ext>
              </a:extLst>
            </p:cNvPr>
            <p:cNvGrpSpPr/>
            <p:nvPr/>
          </p:nvGrpSpPr>
          <p:grpSpPr>
            <a:xfrm>
              <a:off x="1591400" y="2417768"/>
              <a:ext cx="1699611" cy="4091852"/>
              <a:chOff x="1591400" y="2417768"/>
              <a:chExt cx="1699611" cy="409185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69FDF92-7FE6-62C6-305D-33AE07F0A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91400" y="2775261"/>
                <a:ext cx="1284619" cy="3734359"/>
              </a:xfrm>
              <a:prstGeom prst="rect">
                <a:avLst/>
              </a:prstGeom>
              <a:effectLst>
                <a:outerShdw dist="38100" dir="8100000" algn="tr" rotWithShape="0">
                  <a:srgbClr val="F22C82"/>
                </a:outerShdw>
              </a:effectLst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A29580A-36D7-5335-1EBA-0384E5F301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04644" y="2417768"/>
                <a:ext cx="1286367" cy="396274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6E282CB-A1C7-095D-D775-FDC71E7FCF6C}"/>
                </a:ext>
              </a:extLst>
            </p:cNvPr>
            <p:cNvGrpSpPr/>
            <p:nvPr/>
          </p:nvGrpSpPr>
          <p:grpSpPr>
            <a:xfrm>
              <a:off x="710402" y="2178747"/>
              <a:ext cx="1459890" cy="4293753"/>
              <a:chOff x="710402" y="2178747"/>
              <a:chExt cx="1459890" cy="4293753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AC35185F-2AD9-E616-57FE-41D45D61F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0402" y="2562731"/>
                <a:ext cx="1385909" cy="3909769"/>
              </a:xfrm>
              <a:prstGeom prst="rect">
                <a:avLst/>
              </a:prstGeom>
              <a:effectLst>
                <a:outerShdw dist="38100" dir="8100000" algn="tr" rotWithShape="0">
                  <a:srgbClr val="F22C82"/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FEBE24E-2E56-FFF5-3865-B87E2CB1A2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43620" y="2178747"/>
                <a:ext cx="926672" cy="396274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DF1AD9B-27E3-1173-EB96-2ED0425C1121}"/>
              </a:ext>
            </a:extLst>
          </p:cNvPr>
          <p:cNvGrpSpPr/>
          <p:nvPr/>
        </p:nvGrpSpPr>
        <p:grpSpPr>
          <a:xfrm>
            <a:off x="3600777" y="1223358"/>
            <a:ext cx="3093246" cy="5088722"/>
            <a:chOff x="3600777" y="1223358"/>
            <a:chExt cx="3093246" cy="5088722"/>
          </a:xfrm>
        </p:grpSpPr>
        <p:pic>
          <p:nvPicPr>
            <p:cNvPr id="1026" name="Picture 2" descr="Mango announces actress Vaani Kapoor as its first brand ambassador for India">
              <a:extLst>
                <a:ext uri="{FF2B5EF4-FFF2-40B4-BE49-F238E27FC236}">
                  <a16:creationId xmlns:a16="http://schemas.microsoft.com/office/drawing/2014/main" id="{6D62F5FC-DDBA-844A-4145-50575CE2F2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31095" y="4696981"/>
              <a:ext cx="2596332" cy="1615099"/>
            </a:xfrm>
            <a:prstGeom prst="roundRect">
              <a:avLst>
                <a:gd name="adj" fmla="val 7598"/>
              </a:avLst>
            </a:prstGeom>
            <a:noFill/>
            <a:ln w="28575">
              <a:solidFill>
                <a:schemeClr val="bg1"/>
              </a:solidFill>
            </a:ln>
            <a:effectLst>
              <a:outerShdw dist="63500" dir="8100000" algn="tr" rotWithShape="0">
                <a:srgbClr val="F9710B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6A3D42F-6E09-87BC-89D4-CBA44E20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600777" y="1223358"/>
              <a:ext cx="2847079" cy="311532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6C13849-725E-0340-7686-1E980FB36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145674" y="4283286"/>
              <a:ext cx="2548349" cy="42675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27612E9-3B01-DE21-1D02-AC34C3B453AF}"/>
              </a:ext>
            </a:extLst>
          </p:cNvPr>
          <p:cNvGrpSpPr/>
          <p:nvPr/>
        </p:nvGrpSpPr>
        <p:grpSpPr>
          <a:xfrm>
            <a:off x="8845554" y="-218083"/>
            <a:ext cx="3552373" cy="7258185"/>
            <a:chOff x="8845554" y="-218083"/>
            <a:chExt cx="3552373" cy="725818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3F4965E-9641-4B6E-9BC3-6D7A2A4B041D}"/>
                </a:ext>
              </a:extLst>
            </p:cNvPr>
            <p:cNvGrpSpPr/>
            <p:nvPr/>
          </p:nvGrpSpPr>
          <p:grpSpPr>
            <a:xfrm>
              <a:off x="9340026" y="3172718"/>
              <a:ext cx="1640751" cy="1417277"/>
              <a:chOff x="9340026" y="3172718"/>
              <a:chExt cx="1640751" cy="1417277"/>
            </a:xfrm>
          </p:grpSpPr>
          <p:sp>
            <p:nvSpPr>
              <p:cNvPr id="101" name="Rectangle: Rounded Corners 58">
                <a:extLst>
                  <a:ext uri="{FF2B5EF4-FFF2-40B4-BE49-F238E27FC236}">
                    <a16:creationId xmlns:a16="http://schemas.microsoft.com/office/drawing/2014/main" id="{8E220047-49BA-A9E9-6F66-0E4AAABC6A01}"/>
                  </a:ext>
                </a:extLst>
              </p:cNvPr>
              <p:cNvSpPr/>
              <p:nvPr/>
            </p:nvSpPr>
            <p:spPr>
              <a:xfrm>
                <a:off x="9340026" y="3172718"/>
                <a:ext cx="1417636" cy="141727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874CF"/>
                  </a:gs>
                  <a:gs pos="100000">
                    <a:srgbClr val="F9D5AD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6635DE7-C81E-8908-D5CB-DCF771BE3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456645" y="3329620"/>
                <a:ext cx="1524132" cy="1103472"/>
              </a:xfrm>
              <a:prstGeom prst="rect">
                <a:avLst/>
              </a:prstGeom>
            </p:spPr>
          </p:pic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2E45675-CC98-A839-0C07-835AF1AD7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9990987" y="2982941"/>
              <a:ext cx="2406940" cy="405716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B08A32B-4B50-42D9-58A1-01ACD9115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845554" y="-218083"/>
              <a:ext cx="2719052" cy="294462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3B82B29-4944-B0A6-C0DC-B0C75C8739F4}"/>
              </a:ext>
            </a:extLst>
          </p:cNvPr>
          <p:cNvGrpSpPr/>
          <p:nvPr/>
        </p:nvGrpSpPr>
        <p:grpSpPr>
          <a:xfrm>
            <a:off x="6360705" y="1247702"/>
            <a:ext cx="3162261" cy="4996400"/>
            <a:chOff x="6360705" y="1247702"/>
            <a:chExt cx="3162261" cy="49964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EAB02C4-8223-1CAD-1D57-29BC4400C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360705" y="1247702"/>
              <a:ext cx="2956816" cy="2962913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AD1EF11-BD42-12BF-8B65-5C235DA7F593}"/>
                </a:ext>
              </a:extLst>
            </p:cNvPr>
            <p:cNvGrpSpPr/>
            <p:nvPr/>
          </p:nvGrpSpPr>
          <p:grpSpPr>
            <a:xfrm>
              <a:off x="6793911" y="4332703"/>
              <a:ext cx="1201016" cy="1911399"/>
              <a:chOff x="6793911" y="4332703"/>
              <a:chExt cx="1201016" cy="1911399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F8FE3A27-3943-7178-32D7-B3739C89E343}"/>
                  </a:ext>
                </a:extLst>
              </p:cNvPr>
              <p:cNvGrpSpPr/>
              <p:nvPr/>
            </p:nvGrpSpPr>
            <p:grpSpPr>
              <a:xfrm>
                <a:off x="6865576" y="5615321"/>
                <a:ext cx="1043157" cy="628781"/>
                <a:chOff x="6865576" y="5918941"/>
                <a:chExt cx="1043157" cy="628781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D0942484-5109-6DA4-FA4E-BBC6365623EF}"/>
                    </a:ext>
                  </a:extLst>
                </p:cNvPr>
                <p:cNvGrpSpPr/>
                <p:nvPr/>
              </p:nvGrpSpPr>
              <p:grpSpPr>
                <a:xfrm>
                  <a:off x="6865576" y="5918941"/>
                  <a:ext cx="1043157" cy="472216"/>
                  <a:chOff x="6766372" y="5770955"/>
                  <a:chExt cx="1043157" cy="472216"/>
                </a:xfrm>
              </p:grpSpPr>
              <p:pic>
                <p:nvPicPr>
                  <p:cNvPr id="1028" name="Picture 4">
                    <a:extLst>
                      <a:ext uri="{FF2B5EF4-FFF2-40B4-BE49-F238E27FC236}">
                        <a16:creationId xmlns:a16="http://schemas.microsoft.com/office/drawing/2014/main" id="{E1BED6E8-3F8D-F431-CFB1-3D9323D7149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6451" t="1427" r="5318" b="12530"/>
                  <a:stretch/>
                </p:blipFill>
                <p:spPr bwMode="auto">
                  <a:xfrm>
                    <a:off x="6766372" y="5839930"/>
                    <a:ext cx="342776" cy="334267"/>
                  </a:xfrm>
                  <a:prstGeom prst="ellipse">
                    <a:avLst/>
                  </a:prstGeom>
                  <a:noFill/>
                  <a:ln>
                    <a:solidFill>
                      <a:schemeClr val="bg1">
                        <a:lumMod val="65000"/>
                      </a:schemeClr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34" name="Picture 10">
                    <a:extLst>
                      <a:ext uri="{FF2B5EF4-FFF2-40B4-BE49-F238E27FC236}">
                        <a16:creationId xmlns:a16="http://schemas.microsoft.com/office/drawing/2014/main" id="{E726740F-13FF-8E5F-2D42-09120CC8EB6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66753" y="5835675"/>
                    <a:ext cx="342776" cy="342776"/>
                  </a:xfrm>
                  <a:prstGeom prst="ellipse">
                    <a:avLst/>
                  </a:prstGeom>
                  <a:noFill/>
                  <a:ln>
                    <a:solidFill>
                      <a:schemeClr val="bg1">
                        <a:lumMod val="65000"/>
                      </a:schemeClr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30" name="Picture 6">
                    <a:extLst>
                      <a:ext uri="{FF2B5EF4-FFF2-40B4-BE49-F238E27FC236}">
                        <a16:creationId xmlns:a16="http://schemas.microsoft.com/office/drawing/2014/main" id="{D82FCC58-3EE6-11C4-C0D6-A00CA1DB125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26971" y="5770955"/>
                    <a:ext cx="472216" cy="472216"/>
                  </a:xfrm>
                  <a:prstGeom prst="ellipse">
                    <a:avLst/>
                  </a:prstGeom>
                  <a:noFill/>
                  <a:ln>
                    <a:solidFill>
                      <a:schemeClr val="bg1">
                        <a:lumMod val="65000"/>
                      </a:schemeClr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F06DD587-130C-AD3C-847D-C6C4BE5CF4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949504" y="6340204"/>
                  <a:ext cx="778194" cy="207518"/>
                </a:xfrm>
                <a:prstGeom prst="roundRect">
                  <a:avLst>
                    <a:gd name="adj" fmla="val 9072"/>
                  </a:avLst>
                </a:prstGeom>
                <a:effectLst>
                  <a:outerShdw blurRad="38100" dist="254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DE37E6DF-A14F-415F-E91B-EF5FC376EB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793911" y="4332703"/>
                <a:ext cx="1201016" cy="1109568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8F14384-A274-DA3C-9C80-561C86E85A5B}"/>
                </a:ext>
              </a:extLst>
            </p:cNvPr>
            <p:cNvGrpSpPr/>
            <p:nvPr/>
          </p:nvGrpSpPr>
          <p:grpSpPr>
            <a:xfrm>
              <a:off x="8037645" y="4322479"/>
              <a:ext cx="1485321" cy="1921623"/>
              <a:chOff x="8037645" y="4322479"/>
              <a:chExt cx="1485321" cy="192162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93FBBD5-D333-332A-A94E-C72713738ADF}"/>
                  </a:ext>
                </a:extLst>
              </p:cNvPr>
              <p:cNvGrpSpPr/>
              <p:nvPr/>
            </p:nvGrpSpPr>
            <p:grpSpPr>
              <a:xfrm>
                <a:off x="8037645" y="4417463"/>
                <a:ext cx="1214678" cy="1826639"/>
                <a:chOff x="8037645" y="4417463"/>
                <a:chExt cx="1214678" cy="1826639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FFF05E41-38D5-0625-5441-8A6F98706CDB}"/>
                    </a:ext>
                  </a:extLst>
                </p:cNvPr>
                <p:cNvGrpSpPr/>
                <p:nvPr/>
              </p:nvGrpSpPr>
              <p:grpSpPr>
                <a:xfrm>
                  <a:off x="8223694" y="5626999"/>
                  <a:ext cx="1028629" cy="617103"/>
                  <a:chOff x="8056089" y="5930619"/>
                  <a:chExt cx="1028629" cy="617103"/>
                </a:xfrm>
              </p:grpSpPr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67280520-2B0E-B8E1-D2A0-9F2FAEE365B2}"/>
                      </a:ext>
                    </a:extLst>
                  </p:cNvPr>
                  <p:cNvGrpSpPr/>
                  <p:nvPr/>
                </p:nvGrpSpPr>
                <p:grpSpPr>
                  <a:xfrm>
                    <a:off x="8056089" y="5930619"/>
                    <a:ext cx="1028629" cy="525741"/>
                    <a:chOff x="7999760" y="5901870"/>
                    <a:chExt cx="1028629" cy="525741"/>
                  </a:xfrm>
                </p:grpSpPr>
                <p:pic>
                  <p:nvPicPr>
                    <p:cNvPr id="85" name="Picture 84">
                      <a:extLst>
                        <a:ext uri="{FF2B5EF4-FFF2-40B4-BE49-F238E27FC236}">
                          <a16:creationId xmlns:a16="http://schemas.microsoft.com/office/drawing/2014/main" id="{F16F5DFD-26CC-20DB-1FFF-97BFF3D3D2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5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7999760" y="5993232"/>
                      <a:ext cx="342777" cy="343016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</p:pic>
                <p:pic>
                  <p:nvPicPr>
                    <p:cNvPr id="1036" name="Picture 12">
                      <a:extLst>
                        <a:ext uri="{FF2B5EF4-FFF2-40B4-BE49-F238E27FC236}">
                          <a16:creationId xmlns:a16="http://schemas.microsoft.com/office/drawing/2014/main" id="{11011AFF-7EFB-6E3C-9C37-B2200A6A7ED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664942" y="5983017"/>
                      <a:ext cx="363447" cy="363447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84" name="Picture 83">
                      <a:extLst>
                        <a:ext uri="{FF2B5EF4-FFF2-40B4-BE49-F238E27FC236}">
                          <a16:creationId xmlns:a16="http://schemas.microsoft.com/office/drawing/2014/main" id="{76147483-337F-8EE6-C6DF-47EFBC6CF63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7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8231138" y="5901870"/>
                      <a:ext cx="522523" cy="525741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</p:pic>
              </p:grpSp>
              <p:pic>
                <p:nvPicPr>
                  <p:cNvPr id="75" name="Picture 74">
                    <a:extLst>
                      <a:ext uri="{FF2B5EF4-FFF2-40B4-BE49-F238E27FC236}">
                        <a16:creationId xmlns:a16="http://schemas.microsoft.com/office/drawing/2014/main" id="{E7172208-DBA7-5F21-844E-A3109C20C0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8139865" y="6340204"/>
                    <a:ext cx="778194" cy="207518"/>
                  </a:xfrm>
                  <a:prstGeom prst="roundRect">
                    <a:avLst>
                      <a:gd name="adj" fmla="val 9072"/>
                    </a:avLst>
                  </a:prstGeom>
                  <a:effectLst>
                    <a:outerShdw blurRad="38100" dist="254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0FCEB0B7-1843-9CBE-6C02-0FDB63F48EBE}"/>
                    </a:ext>
                  </a:extLst>
                </p:cNvPr>
                <p:cNvCxnSpPr/>
                <p:nvPr/>
              </p:nvCxnSpPr>
              <p:spPr>
                <a:xfrm>
                  <a:off x="8037645" y="4417463"/>
                  <a:ext cx="0" cy="1826639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38BDFE34-3B29-203D-BC96-B940C1030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139054" y="4322479"/>
                <a:ext cx="1383912" cy="129246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1298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:a16="http://schemas.microsoft.com/office/drawing/2014/main" id="{7D5F81AB-E8CC-2F3E-F354-FFEC89DE1644}"/>
              </a:ext>
            </a:extLst>
          </p:cNvPr>
          <p:cNvSpPr/>
          <p:nvPr/>
        </p:nvSpPr>
        <p:spPr>
          <a:xfrm>
            <a:off x="1295663" y="1066560"/>
            <a:ext cx="6096825" cy="6096821"/>
          </a:xfrm>
          <a:prstGeom prst="ellipse">
            <a:avLst/>
          </a:prstGeom>
          <a:solidFill>
            <a:srgbClr val="0079CC">
              <a:alpha val="22000"/>
            </a:srgb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1231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5F245215-1872-7C37-6EC1-D29B7A2EEB52}"/>
              </a:ext>
            </a:extLst>
          </p:cNvPr>
          <p:cNvSpPr/>
          <p:nvPr/>
        </p:nvSpPr>
        <p:spPr>
          <a:xfrm rot="16200000">
            <a:off x="355379" y="2229663"/>
            <a:ext cx="3555915" cy="3371990"/>
          </a:xfrm>
          <a:prstGeom prst="hexagon">
            <a:avLst/>
          </a:prstGeom>
          <a:noFill/>
          <a:ln w="9525" cap="flat">
            <a:solidFill>
              <a:srgbClr val="59B036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5BEE701-0E04-D2F8-B97E-2DB44EFEE72E}"/>
              </a:ext>
            </a:extLst>
          </p:cNvPr>
          <p:cNvGrpSpPr/>
          <p:nvPr/>
        </p:nvGrpSpPr>
        <p:grpSpPr>
          <a:xfrm>
            <a:off x="726110" y="2249102"/>
            <a:ext cx="6736698" cy="4934059"/>
            <a:chOff x="1414228" y="0"/>
            <a:chExt cx="9363544" cy="6858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7657170-2C5C-F816-CD53-A4BAF3D16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4228" y="0"/>
              <a:ext cx="9363544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82D519-47C7-424A-2869-18B642683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71028" y="4442733"/>
              <a:ext cx="1259420" cy="105295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0D3159-FAD7-9F3B-6992-E57D9A4C8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5466" y="4156508"/>
              <a:ext cx="1821938" cy="145083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A47C20-4664-0EF3-4152-A451E983F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0866" y="3305033"/>
              <a:ext cx="2715993" cy="226379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EA57DB-8E42-0963-4CA6-481344118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9985" y="4321005"/>
              <a:ext cx="1673035" cy="129641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6E83650-71D8-9606-4638-4FACF4DD5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7907" y="4097865"/>
              <a:ext cx="1676290" cy="174269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372F7B4-789B-E95D-3F11-13A71CE2EC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994" y="128835"/>
            <a:ext cx="8864352" cy="84132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889754D-6314-148E-E6DF-562210C1486C}"/>
              </a:ext>
            </a:extLst>
          </p:cNvPr>
          <p:cNvGrpSpPr/>
          <p:nvPr/>
        </p:nvGrpSpPr>
        <p:grpSpPr>
          <a:xfrm>
            <a:off x="335004" y="952415"/>
            <a:ext cx="2999492" cy="838762"/>
            <a:chOff x="335004" y="952415"/>
            <a:chExt cx="2999492" cy="83876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781FF79-29C3-91FD-958D-981F5C290F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8589" y="952415"/>
              <a:ext cx="2812322" cy="0"/>
            </a:xfrm>
            <a:prstGeom prst="line">
              <a:avLst/>
            </a:prstGeom>
            <a:ln w="12700">
              <a:solidFill>
                <a:srgbClr val="70AD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5DA5318-5845-F39E-B3D5-7E9BABA57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5004" y="992532"/>
              <a:ext cx="2999492" cy="79864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F24053-78BA-EEE9-BD05-2633AA5C94D2}"/>
              </a:ext>
            </a:extLst>
          </p:cNvPr>
          <p:cNvGrpSpPr/>
          <p:nvPr/>
        </p:nvGrpSpPr>
        <p:grpSpPr>
          <a:xfrm>
            <a:off x="7952141" y="1627036"/>
            <a:ext cx="3845996" cy="4064234"/>
            <a:chOff x="7952141" y="1627036"/>
            <a:chExt cx="3845996" cy="406423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F76FE02-CB93-52BE-705B-C392F5153884}"/>
                </a:ext>
              </a:extLst>
            </p:cNvPr>
            <p:cNvGrpSpPr/>
            <p:nvPr/>
          </p:nvGrpSpPr>
          <p:grpSpPr>
            <a:xfrm>
              <a:off x="7952141" y="1627036"/>
              <a:ext cx="3845996" cy="4064234"/>
              <a:chOff x="7940566" y="1627036"/>
              <a:chExt cx="3845996" cy="4064234"/>
            </a:xfrm>
          </p:grpSpPr>
          <p:sp>
            <p:nvSpPr>
              <p:cNvPr id="63" name="Rectangle: Diagonal Corners Snipped 62">
                <a:extLst>
                  <a:ext uri="{FF2B5EF4-FFF2-40B4-BE49-F238E27FC236}">
                    <a16:creationId xmlns:a16="http://schemas.microsoft.com/office/drawing/2014/main" id="{5795A4F6-5933-3F13-1B96-A12B4205C6A3}"/>
                  </a:ext>
                </a:extLst>
              </p:cNvPr>
              <p:cNvSpPr/>
              <p:nvPr/>
            </p:nvSpPr>
            <p:spPr>
              <a:xfrm>
                <a:off x="7940566" y="1627036"/>
                <a:ext cx="3845996" cy="4064234"/>
              </a:xfrm>
              <a:prstGeom prst="snip2DiagRect">
                <a:avLst>
                  <a:gd name="adj1" fmla="val 0"/>
                  <a:gd name="adj2" fmla="val 5816"/>
                </a:avLst>
              </a:prstGeom>
              <a:solidFill>
                <a:schemeClr val="tx1">
                  <a:alpha val="35000"/>
                </a:schemeClr>
              </a:solidFill>
              <a:ln w="12700" cap="flat">
                <a:solidFill>
                  <a:srgbClr val="3F4343">
                    <a:alpha val="50000"/>
                  </a:srgbClr>
                </a:solidFill>
                <a:prstDash val="solid"/>
                <a:miter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F58EC255-C9A2-F127-DC90-43CE7D016A97}"/>
                  </a:ext>
                </a:extLst>
              </p:cNvPr>
              <p:cNvGrpSpPr/>
              <p:nvPr/>
            </p:nvGrpSpPr>
            <p:grpSpPr>
              <a:xfrm>
                <a:off x="8344203" y="1868494"/>
                <a:ext cx="3177474" cy="2831193"/>
                <a:chOff x="8344203" y="1868494"/>
                <a:chExt cx="3177474" cy="2831193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B1DA73C2-E6D1-1472-B35E-1A2EB6E479D9}"/>
                    </a:ext>
                  </a:extLst>
                </p:cNvPr>
                <p:cNvGrpSpPr/>
                <p:nvPr/>
              </p:nvGrpSpPr>
              <p:grpSpPr>
                <a:xfrm>
                  <a:off x="8422800" y="3392732"/>
                  <a:ext cx="2966750" cy="1306955"/>
                  <a:chOff x="690052" y="3454549"/>
                  <a:chExt cx="4242843" cy="1306955"/>
                </a:xfrm>
              </p:grpSpPr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E0FCC97C-C706-2B99-6721-02C41B18BB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2797522" y="1347079"/>
                    <a:ext cx="27902" cy="4242841"/>
                  </a:xfrm>
                  <a:prstGeom prst="line">
                    <a:avLst/>
                  </a:prstGeom>
                  <a:ln>
                    <a:gradFill flip="none" rotWithShape="1">
                      <a:gsLst>
                        <a:gs pos="0">
                          <a:srgbClr val="004274">
                            <a:alpha val="41000"/>
                          </a:srgbClr>
                        </a:gs>
                        <a:gs pos="50000">
                          <a:srgbClr val="00B0F0"/>
                        </a:gs>
                        <a:gs pos="100000">
                          <a:srgbClr val="004274">
                            <a:alpha val="66000"/>
                          </a:srgb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A00715B2-2581-D73E-8452-B8A39238D5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2797523" y="2626132"/>
                    <a:ext cx="27902" cy="4242842"/>
                  </a:xfrm>
                  <a:prstGeom prst="line">
                    <a:avLst/>
                  </a:prstGeom>
                  <a:ln>
                    <a:gradFill flip="none" rotWithShape="1">
                      <a:gsLst>
                        <a:gs pos="0">
                          <a:srgbClr val="004274">
                            <a:alpha val="41000"/>
                          </a:srgbClr>
                        </a:gs>
                        <a:gs pos="50000">
                          <a:srgbClr val="00B0F0"/>
                        </a:gs>
                        <a:gs pos="100000">
                          <a:srgbClr val="004274">
                            <a:alpha val="66000"/>
                          </a:srgb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59EFAEF0-8282-63C4-A913-9BB8A748B039}"/>
                    </a:ext>
                  </a:extLst>
                </p:cNvPr>
                <p:cNvGrpSpPr/>
                <p:nvPr/>
              </p:nvGrpSpPr>
              <p:grpSpPr>
                <a:xfrm>
                  <a:off x="8344203" y="1868494"/>
                  <a:ext cx="3177474" cy="392052"/>
                  <a:chOff x="8344203" y="1868494"/>
                  <a:chExt cx="3177474" cy="392052"/>
                </a:xfrm>
              </p:grpSpPr>
              <p:grpSp>
                <p:nvGrpSpPr>
                  <p:cNvPr id="57" name="Graphic 26">
                    <a:extLst>
                      <a:ext uri="{FF2B5EF4-FFF2-40B4-BE49-F238E27FC236}">
                        <a16:creationId xmlns:a16="http://schemas.microsoft.com/office/drawing/2014/main" id="{E7ACAFAF-CA23-3B7A-6C13-C8AB0B177FA1}"/>
                      </a:ext>
                    </a:extLst>
                  </p:cNvPr>
                  <p:cNvGrpSpPr/>
                  <p:nvPr/>
                </p:nvGrpSpPr>
                <p:grpSpPr>
                  <a:xfrm>
                    <a:off x="8344203" y="1868494"/>
                    <a:ext cx="634691" cy="374065"/>
                    <a:chOff x="8221566" y="1792672"/>
                    <a:chExt cx="634691" cy="374065"/>
                  </a:xfrm>
                </p:grpSpPr>
                <p:grpSp>
                  <p:nvGrpSpPr>
                    <p:cNvPr id="58" name="Graphic 26">
                      <a:extLst>
                        <a:ext uri="{FF2B5EF4-FFF2-40B4-BE49-F238E27FC236}">
                          <a16:creationId xmlns:a16="http://schemas.microsoft.com/office/drawing/2014/main" id="{FD674D49-BD46-FDE5-DADE-B5A2D74C30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21566" y="1792672"/>
                      <a:ext cx="374064" cy="374065"/>
                      <a:chOff x="8221566" y="1792672"/>
                      <a:chExt cx="374064" cy="374065"/>
                    </a:xfrm>
                  </p:grpSpPr>
                  <p:sp>
                    <p:nvSpPr>
                      <p:cNvPr id="59" name="Freeform: Shape 58">
                        <a:extLst>
                          <a:ext uri="{FF2B5EF4-FFF2-40B4-BE49-F238E27FC236}">
                            <a16:creationId xmlns:a16="http://schemas.microsoft.com/office/drawing/2014/main" id="{CAF5972F-DA27-02CB-1C80-00D1145E43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21566" y="1792672"/>
                        <a:ext cx="374064" cy="374065"/>
                      </a:xfrm>
                      <a:custGeom>
                        <a:avLst/>
                        <a:gdLst>
                          <a:gd name="connsiteX0" fmla="*/ 187888 w 374064"/>
                          <a:gd name="connsiteY0" fmla="*/ 373708 h 374065"/>
                          <a:gd name="connsiteX1" fmla="*/ 373920 w 374064"/>
                          <a:gd name="connsiteY1" fmla="*/ 185678 h 374065"/>
                          <a:gd name="connsiteX2" fmla="*/ 185890 w 374064"/>
                          <a:gd name="connsiteY2" fmla="*/ -354 h 374065"/>
                          <a:gd name="connsiteX3" fmla="*/ -142 w 374064"/>
                          <a:gd name="connsiteY3" fmla="*/ 186722 h 374065"/>
                          <a:gd name="connsiteX4" fmla="*/ 187888 w 374064"/>
                          <a:gd name="connsiteY4" fmla="*/ 373708 h 3740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74064" h="374065">
                            <a:moveTo>
                              <a:pt x="187888" y="373708"/>
                            </a:moveTo>
                            <a:cubicBezTo>
                              <a:pt x="291180" y="373163"/>
                              <a:pt x="374465" y="288970"/>
                              <a:pt x="373920" y="185678"/>
                            </a:cubicBezTo>
                            <a:cubicBezTo>
                              <a:pt x="373360" y="82386"/>
                              <a:pt x="289182" y="-899"/>
                              <a:pt x="185890" y="-354"/>
                            </a:cubicBezTo>
                            <a:cubicBezTo>
                              <a:pt x="82976" y="205"/>
                              <a:pt x="-172" y="83808"/>
                              <a:pt x="-142" y="186722"/>
                            </a:cubicBezTo>
                            <a:cubicBezTo>
                              <a:pt x="145" y="290272"/>
                              <a:pt x="84338" y="373995"/>
                              <a:pt x="187888" y="373708"/>
                            </a:cubicBezTo>
                          </a:path>
                        </a:pathLst>
                      </a:custGeom>
                      <a:solidFill>
                        <a:srgbClr val="AD002A"/>
                      </a:solidFill>
                      <a:ln w="1510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0" name="Freeform: Shape 59">
                        <a:extLst>
                          <a:ext uri="{FF2B5EF4-FFF2-40B4-BE49-F238E27FC236}">
                            <a16:creationId xmlns:a16="http://schemas.microsoft.com/office/drawing/2014/main" id="{FF9F190D-BC0E-5588-6024-EE0A4A9544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02028" y="1897662"/>
                        <a:ext cx="52410" cy="164102"/>
                      </a:xfrm>
                      <a:custGeom>
                        <a:avLst/>
                        <a:gdLst>
                          <a:gd name="connsiteX0" fmla="*/ -161 w 52410"/>
                          <a:gd name="connsiteY0" fmla="*/ -353 h 164102"/>
                          <a:gd name="connsiteX1" fmla="*/ -161 w 52410"/>
                          <a:gd name="connsiteY1" fmla="*/ 163734 h 164102"/>
                          <a:gd name="connsiteX2" fmla="*/ 52249 w 52410"/>
                          <a:gd name="connsiteY2" fmla="*/ 163734 h 164102"/>
                          <a:gd name="connsiteX3" fmla="*/ 52249 w 52410"/>
                          <a:gd name="connsiteY3" fmla="*/ 148979 h 164102"/>
                          <a:gd name="connsiteX4" fmla="*/ 14943 w 52410"/>
                          <a:gd name="connsiteY4" fmla="*/ 148979 h 164102"/>
                          <a:gd name="connsiteX5" fmla="*/ 14943 w 52410"/>
                          <a:gd name="connsiteY5" fmla="*/ -368 h 1641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2410" h="164102">
                            <a:moveTo>
                              <a:pt x="-161" y="-353"/>
                            </a:moveTo>
                            <a:lnTo>
                              <a:pt x="-161" y="163734"/>
                            </a:lnTo>
                            <a:lnTo>
                              <a:pt x="52249" y="163734"/>
                            </a:lnTo>
                            <a:lnTo>
                              <a:pt x="52249" y="148979"/>
                            </a:lnTo>
                            <a:lnTo>
                              <a:pt x="14943" y="148979"/>
                            </a:lnTo>
                            <a:lnTo>
                              <a:pt x="14943" y="-368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510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1" name="Freeform: Shape 60">
                        <a:extLst>
                          <a:ext uri="{FF2B5EF4-FFF2-40B4-BE49-F238E27FC236}">
                            <a16:creationId xmlns:a16="http://schemas.microsoft.com/office/drawing/2014/main" id="{1EE4B9D6-0143-711E-AA01-52BEAAC75D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7037" y="1897556"/>
                        <a:ext cx="44888" cy="44888"/>
                      </a:xfrm>
                      <a:custGeom>
                        <a:avLst/>
                        <a:gdLst>
                          <a:gd name="connsiteX0" fmla="*/ 22367 w 44888"/>
                          <a:gd name="connsiteY0" fmla="*/ 44521 h 44888"/>
                          <a:gd name="connsiteX1" fmla="*/ 44735 w 44888"/>
                          <a:gd name="connsiteY1" fmla="*/ 22001 h 44888"/>
                          <a:gd name="connsiteX2" fmla="*/ 22215 w 44888"/>
                          <a:gd name="connsiteY2" fmla="*/ -368 h 44888"/>
                          <a:gd name="connsiteX3" fmla="*/ -153 w 44888"/>
                          <a:gd name="connsiteY3" fmla="*/ 22107 h 44888"/>
                          <a:gd name="connsiteX4" fmla="*/ 22367 w 44888"/>
                          <a:gd name="connsiteY4" fmla="*/ 44521 h 448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888" h="44888">
                            <a:moveTo>
                              <a:pt x="22367" y="44521"/>
                            </a:moveTo>
                            <a:cubicBezTo>
                              <a:pt x="34762" y="44476"/>
                              <a:pt x="44781" y="34396"/>
                              <a:pt x="44735" y="22001"/>
                            </a:cubicBezTo>
                            <a:cubicBezTo>
                              <a:pt x="44690" y="9606"/>
                              <a:pt x="34610" y="-413"/>
                              <a:pt x="22215" y="-368"/>
                            </a:cubicBezTo>
                            <a:cubicBezTo>
                              <a:pt x="9836" y="-323"/>
                              <a:pt x="-168" y="9727"/>
                              <a:pt x="-153" y="22107"/>
                            </a:cubicBezTo>
                            <a:cubicBezTo>
                              <a:pt x="-123" y="34517"/>
                              <a:pt x="9957" y="44551"/>
                              <a:pt x="22367" y="44521"/>
                            </a:cubicBezTo>
                          </a:path>
                        </a:pathLst>
                      </a:custGeom>
                      <a:solidFill>
                        <a:srgbClr val="FFFFFF"/>
                      </a:solidFill>
                      <a:ln w="1510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2" name="Freeform: Shape 61">
                        <a:extLst>
                          <a:ext uri="{FF2B5EF4-FFF2-40B4-BE49-F238E27FC236}">
                            <a16:creationId xmlns:a16="http://schemas.microsoft.com/office/drawing/2014/main" id="{6C5B1F19-C7F0-149F-F219-76C4C447B5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2242" y="1823004"/>
                        <a:ext cx="314781" cy="313263"/>
                      </a:xfrm>
                      <a:custGeom>
                        <a:avLst/>
                        <a:gdLst>
                          <a:gd name="connsiteX0" fmla="*/ 164745 w 314781"/>
                          <a:gd name="connsiteY0" fmla="*/ -133 h 313263"/>
                          <a:gd name="connsiteX1" fmla="*/ 157253 w 314781"/>
                          <a:gd name="connsiteY1" fmla="*/ -360 h 313263"/>
                          <a:gd name="connsiteX2" fmla="*/ -145 w 314781"/>
                          <a:gd name="connsiteY2" fmla="*/ 156311 h 313263"/>
                          <a:gd name="connsiteX3" fmla="*/ 45879 w 314781"/>
                          <a:gd name="connsiteY3" fmla="*/ 267125 h 313263"/>
                          <a:gd name="connsiteX4" fmla="*/ 268461 w 314781"/>
                          <a:gd name="connsiteY4" fmla="*/ 267125 h 313263"/>
                          <a:gd name="connsiteX5" fmla="*/ 314636 w 314781"/>
                          <a:gd name="connsiteY5" fmla="*/ 156311 h 313263"/>
                          <a:gd name="connsiteX6" fmla="*/ 314636 w 314781"/>
                          <a:gd name="connsiteY6" fmla="*/ 149349 h 313263"/>
                          <a:gd name="connsiteX7" fmla="*/ 202187 w 314781"/>
                          <a:gd name="connsiteY7" fmla="*/ 149349 h 313263"/>
                          <a:gd name="connsiteX8" fmla="*/ 202187 w 314781"/>
                          <a:gd name="connsiteY8" fmla="*/ 163773 h 313263"/>
                          <a:gd name="connsiteX9" fmla="*/ 299607 w 314781"/>
                          <a:gd name="connsiteY9" fmla="*/ 163773 h 313263"/>
                          <a:gd name="connsiteX10" fmla="*/ 299607 w 314781"/>
                          <a:gd name="connsiteY10" fmla="*/ 166012 h 313263"/>
                          <a:gd name="connsiteX11" fmla="*/ 146629 w 314781"/>
                          <a:gd name="connsiteY11" fmla="*/ 297894 h 313263"/>
                          <a:gd name="connsiteX12" fmla="*/ 56412 w 314781"/>
                          <a:gd name="connsiteY12" fmla="*/ 256682 h 313263"/>
                          <a:gd name="connsiteX13" fmla="*/ 55323 w 314781"/>
                          <a:gd name="connsiteY13" fmla="*/ 57014 h 313263"/>
                          <a:gd name="connsiteX14" fmla="*/ 56412 w 314781"/>
                          <a:gd name="connsiteY14" fmla="*/ 55925 h 313263"/>
                          <a:gd name="connsiteX15" fmla="*/ 157314 w 314781"/>
                          <a:gd name="connsiteY15" fmla="*/ 14350 h 313263"/>
                          <a:gd name="connsiteX16" fmla="*/ 164805 w 314781"/>
                          <a:gd name="connsiteY16" fmla="*/ 14441 h 3132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314781" h="313263">
                            <a:moveTo>
                              <a:pt x="164745" y="-133"/>
                            </a:moveTo>
                            <a:cubicBezTo>
                              <a:pt x="162777" y="-224"/>
                              <a:pt x="159039" y="-360"/>
                              <a:pt x="157253" y="-360"/>
                            </a:cubicBezTo>
                            <a:cubicBezTo>
                              <a:pt x="70578" y="-421"/>
                              <a:pt x="188" y="69636"/>
                              <a:pt x="-145" y="156311"/>
                            </a:cubicBezTo>
                            <a:cubicBezTo>
                              <a:pt x="-266" y="197916"/>
                              <a:pt x="16321" y="237840"/>
                              <a:pt x="45879" y="267125"/>
                            </a:cubicBezTo>
                            <a:cubicBezTo>
                              <a:pt x="107521" y="328163"/>
                              <a:pt x="206818" y="328163"/>
                              <a:pt x="268461" y="267125"/>
                            </a:cubicBezTo>
                            <a:cubicBezTo>
                              <a:pt x="298094" y="237871"/>
                              <a:pt x="314727" y="197946"/>
                              <a:pt x="314636" y="156311"/>
                            </a:cubicBezTo>
                            <a:lnTo>
                              <a:pt x="314636" y="149349"/>
                            </a:lnTo>
                            <a:lnTo>
                              <a:pt x="202187" y="149349"/>
                            </a:lnTo>
                            <a:lnTo>
                              <a:pt x="202187" y="163773"/>
                            </a:lnTo>
                            <a:lnTo>
                              <a:pt x="299607" y="163773"/>
                            </a:lnTo>
                            <a:lnTo>
                              <a:pt x="299607" y="166012"/>
                            </a:lnTo>
                            <a:cubicBezTo>
                              <a:pt x="293781" y="244681"/>
                              <a:pt x="225282" y="303720"/>
                              <a:pt x="146629" y="297894"/>
                            </a:cubicBezTo>
                            <a:cubicBezTo>
                              <a:pt x="112591" y="295381"/>
                              <a:pt x="80597" y="280761"/>
                              <a:pt x="56412" y="256682"/>
                            </a:cubicBezTo>
                            <a:cubicBezTo>
                              <a:pt x="975" y="201851"/>
                              <a:pt x="491" y="112451"/>
                              <a:pt x="55323" y="57014"/>
                            </a:cubicBezTo>
                            <a:cubicBezTo>
                              <a:pt x="55686" y="56651"/>
                              <a:pt x="56049" y="56288"/>
                              <a:pt x="56412" y="55925"/>
                            </a:cubicBezTo>
                            <a:cubicBezTo>
                              <a:pt x="83170" y="29182"/>
                              <a:pt x="119493" y="14229"/>
                              <a:pt x="157314" y="14350"/>
                            </a:cubicBezTo>
                            <a:cubicBezTo>
                              <a:pt x="158963" y="14350"/>
                              <a:pt x="162959" y="14350"/>
                              <a:pt x="164805" y="1444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510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A0DCB658-D49D-766E-F304-19A327BEBF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82605" y="1855724"/>
                      <a:ext cx="173652" cy="243664"/>
                    </a:xfrm>
                    <a:custGeom>
                      <a:avLst/>
                      <a:gdLst>
                        <a:gd name="connsiteX0" fmla="*/ 56352 w 173652"/>
                        <a:gd name="connsiteY0" fmla="*/ -364 h 243664"/>
                        <a:gd name="connsiteX1" fmla="*/ -190 w 173652"/>
                        <a:gd name="connsiteY1" fmla="*/ -364 h 243664"/>
                        <a:gd name="connsiteX2" fmla="*/ -190 w 173652"/>
                        <a:gd name="connsiteY2" fmla="*/ 243301 h 243664"/>
                        <a:gd name="connsiteX3" fmla="*/ 173462 w 173652"/>
                        <a:gd name="connsiteY3" fmla="*/ 243301 h 243664"/>
                        <a:gd name="connsiteX4" fmla="*/ 173462 w 173652"/>
                        <a:gd name="connsiteY4" fmla="*/ 195854 h 243664"/>
                        <a:gd name="connsiteX5" fmla="*/ 56352 w 173652"/>
                        <a:gd name="connsiteY5" fmla="*/ 195854 h 2436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73652" h="243664">
                          <a:moveTo>
                            <a:pt x="56352" y="-364"/>
                          </a:moveTo>
                          <a:lnTo>
                            <a:pt x="-190" y="-364"/>
                          </a:lnTo>
                          <a:lnTo>
                            <a:pt x="-190" y="243301"/>
                          </a:lnTo>
                          <a:lnTo>
                            <a:pt x="173462" y="243301"/>
                          </a:lnTo>
                          <a:lnTo>
                            <a:pt x="173462" y="195854"/>
                          </a:lnTo>
                          <a:lnTo>
                            <a:pt x="56352" y="195854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1510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" name="Graphic 37">
                    <a:extLst>
                      <a:ext uri="{FF2B5EF4-FFF2-40B4-BE49-F238E27FC236}">
                        <a16:creationId xmlns:a16="http://schemas.microsoft.com/office/drawing/2014/main" id="{93A61B2B-15A2-E7E7-AD47-35F4BFC8485B}"/>
                      </a:ext>
                    </a:extLst>
                  </p:cNvPr>
                  <p:cNvGrpSpPr/>
                  <p:nvPr/>
                </p:nvGrpSpPr>
                <p:grpSpPr>
                  <a:xfrm>
                    <a:off x="8984924" y="1926386"/>
                    <a:ext cx="2536753" cy="334160"/>
                    <a:chOff x="9138074" y="2080299"/>
                    <a:chExt cx="2536753" cy="334160"/>
                  </a:xfrm>
                  <a:solidFill>
                    <a:schemeClr val="bg1"/>
                  </a:solidFill>
                </p:grpSpPr>
                <p:sp>
                  <p:nvSpPr>
                    <p:cNvPr id="40" name="Freeform: Shape 39">
                      <a:extLst>
                        <a:ext uri="{FF2B5EF4-FFF2-40B4-BE49-F238E27FC236}">
                          <a16:creationId xmlns:a16="http://schemas.microsoft.com/office/drawing/2014/main" id="{4CE4F235-5738-159F-C191-B28537F72E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38074" y="2080299"/>
                      <a:ext cx="215695" cy="250941"/>
                    </a:xfrm>
                    <a:custGeom>
                      <a:avLst/>
                      <a:gdLst>
                        <a:gd name="connsiteX0" fmla="*/ 117385 w 215695"/>
                        <a:gd name="connsiteY0" fmla="*/ 153993 h 250941"/>
                        <a:gd name="connsiteX1" fmla="*/ 163424 w 215695"/>
                        <a:gd name="connsiteY1" fmla="*/ 153993 h 250941"/>
                        <a:gd name="connsiteX2" fmla="*/ 163424 w 215695"/>
                        <a:gd name="connsiteY2" fmla="*/ 196596 h 250941"/>
                        <a:gd name="connsiteX3" fmla="*/ 122561 w 215695"/>
                        <a:gd name="connsiteY3" fmla="*/ 203043 h 250941"/>
                        <a:gd name="connsiteX4" fmla="*/ 54729 w 215695"/>
                        <a:gd name="connsiteY4" fmla="*/ 125041 h 250941"/>
                        <a:gd name="connsiteX5" fmla="*/ 121759 w 215695"/>
                        <a:gd name="connsiteY5" fmla="*/ 45857 h 250941"/>
                        <a:gd name="connsiteX6" fmla="*/ 179512 w 215695"/>
                        <a:gd name="connsiteY6" fmla="*/ 71586 h 250941"/>
                        <a:gd name="connsiteX7" fmla="*/ 214669 w 215695"/>
                        <a:gd name="connsiteY7" fmla="*/ 39440 h 250941"/>
                        <a:gd name="connsiteX8" fmla="*/ 120548 w 215695"/>
                        <a:gd name="connsiteY8" fmla="*/ -363 h 250941"/>
                        <a:gd name="connsiteX9" fmla="*/ -209 w 215695"/>
                        <a:gd name="connsiteY9" fmla="*/ 124662 h 250941"/>
                        <a:gd name="connsiteX10" fmla="*/ 120140 w 215695"/>
                        <a:gd name="connsiteY10" fmla="*/ 250490 h 250941"/>
                        <a:gd name="connsiteX11" fmla="*/ 215486 w 215695"/>
                        <a:gd name="connsiteY11" fmla="*/ 226759 h 250941"/>
                        <a:gd name="connsiteX12" fmla="*/ 215486 w 215695"/>
                        <a:gd name="connsiteY12" fmla="*/ 108589 h 250941"/>
                        <a:gd name="connsiteX13" fmla="*/ 117340 w 215695"/>
                        <a:gd name="connsiteY13" fmla="*/ 108589 h 25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15695" h="250941">
                          <a:moveTo>
                            <a:pt x="117385" y="153993"/>
                          </a:moveTo>
                          <a:lnTo>
                            <a:pt x="163424" y="153993"/>
                          </a:lnTo>
                          <a:lnTo>
                            <a:pt x="163424" y="196596"/>
                          </a:lnTo>
                          <a:cubicBezTo>
                            <a:pt x="150227" y="200910"/>
                            <a:pt x="136439" y="203089"/>
                            <a:pt x="122561" y="203043"/>
                          </a:cubicBezTo>
                          <a:cubicBezTo>
                            <a:pt x="71679" y="203043"/>
                            <a:pt x="54729" y="177315"/>
                            <a:pt x="54729" y="125041"/>
                          </a:cubicBezTo>
                          <a:cubicBezTo>
                            <a:pt x="54729" y="75218"/>
                            <a:pt x="70862" y="45857"/>
                            <a:pt x="121759" y="45857"/>
                          </a:cubicBezTo>
                          <a:cubicBezTo>
                            <a:pt x="144143" y="43981"/>
                            <a:pt x="165936" y="53682"/>
                            <a:pt x="179512" y="71586"/>
                          </a:cubicBezTo>
                          <a:lnTo>
                            <a:pt x="214669" y="39440"/>
                          </a:lnTo>
                          <a:cubicBezTo>
                            <a:pt x="193254" y="8884"/>
                            <a:pt x="155645" y="-363"/>
                            <a:pt x="120548" y="-363"/>
                          </a:cubicBezTo>
                          <a:cubicBezTo>
                            <a:pt x="41395" y="-363"/>
                            <a:pt x="-209" y="42634"/>
                            <a:pt x="-209" y="124662"/>
                          </a:cubicBezTo>
                          <a:cubicBezTo>
                            <a:pt x="-209" y="206267"/>
                            <a:pt x="37354" y="250490"/>
                            <a:pt x="120140" y="250490"/>
                          </a:cubicBezTo>
                          <a:cubicBezTo>
                            <a:pt x="153496" y="251534"/>
                            <a:pt x="186504" y="243316"/>
                            <a:pt x="215486" y="226759"/>
                          </a:cubicBezTo>
                          <a:lnTo>
                            <a:pt x="215486" y="108589"/>
                          </a:lnTo>
                          <a:lnTo>
                            <a:pt x="117340" y="108589"/>
                          </a:lnTo>
                          <a:close/>
                        </a:path>
                      </a:pathLst>
                    </a:custGeom>
                    <a:grpFill/>
                    <a:ln w="1510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41" name="Graphic 37">
                      <a:extLst>
                        <a:ext uri="{FF2B5EF4-FFF2-40B4-BE49-F238E27FC236}">
                          <a16:creationId xmlns:a16="http://schemas.microsoft.com/office/drawing/2014/main" id="{6AA51CA2-9D4D-E272-22B4-F1097A7AF9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39370" y="2080904"/>
                      <a:ext cx="2235457" cy="333555"/>
                      <a:chOff x="9439370" y="2080904"/>
                      <a:chExt cx="2235457" cy="333555"/>
                    </a:xfrm>
                    <a:grpFill/>
                  </p:grpSpPr>
                  <p:sp>
                    <p:nvSpPr>
                      <p:cNvPr id="42" name="Freeform: Shape 41">
                        <a:extLst>
                          <a:ext uri="{FF2B5EF4-FFF2-40B4-BE49-F238E27FC236}">
                            <a16:creationId xmlns:a16="http://schemas.microsoft.com/office/drawing/2014/main" id="{03289BEC-11B3-ED24-5361-48FBF42C00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9370" y="2084597"/>
                        <a:ext cx="163451" cy="243240"/>
                      </a:xfrm>
                      <a:custGeom>
                        <a:avLst/>
                        <a:gdLst>
                          <a:gd name="connsiteX0" fmla="*/ 49975 w 163451"/>
                          <a:gd name="connsiteY0" fmla="*/ 138207 h 243240"/>
                          <a:gd name="connsiteX1" fmla="*/ 155477 w 163451"/>
                          <a:gd name="connsiteY1" fmla="*/ 138207 h 243240"/>
                          <a:gd name="connsiteX2" fmla="*/ 155477 w 163451"/>
                          <a:gd name="connsiteY2" fmla="*/ 96936 h 243240"/>
                          <a:gd name="connsiteX3" fmla="*/ 49975 w 163451"/>
                          <a:gd name="connsiteY3" fmla="*/ 96936 h 243240"/>
                          <a:gd name="connsiteX4" fmla="*/ 49975 w 163451"/>
                          <a:gd name="connsiteY4" fmla="*/ 41241 h 243240"/>
                          <a:gd name="connsiteX5" fmla="*/ 159185 w 163451"/>
                          <a:gd name="connsiteY5" fmla="*/ 41241 h 243240"/>
                          <a:gd name="connsiteX6" fmla="*/ 159185 w 163451"/>
                          <a:gd name="connsiteY6" fmla="*/ -364 h 243240"/>
                          <a:gd name="connsiteX7" fmla="*/ -240 w 163451"/>
                          <a:gd name="connsiteY7" fmla="*/ -364 h 243240"/>
                          <a:gd name="connsiteX8" fmla="*/ -240 w 163451"/>
                          <a:gd name="connsiteY8" fmla="*/ 242877 h 243240"/>
                          <a:gd name="connsiteX9" fmla="*/ 163211 w 163451"/>
                          <a:gd name="connsiteY9" fmla="*/ 242877 h 243240"/>
                          <a:gd name="connsiteX10" fmla="*/ 163211 w 163451"/>
                          <a:gd name="connsiteY10" fmla="*/ 200682 h 243240"/>
                          <a:gd name="connsiteX11" fmla="*/ 49960 w 163451"/>
                          <a:gd name="connsiteY11" fmla="*/ 200682 h 2432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63451" h="243240">
                            <a:moveTo>
                              <a:pt x="49975" y="138207"/>
                            </a:moveTo>
                            <a:lnTo>
                              <a:pt x="155477" y="138207"/>
                            </a:lnTo>
                            <a:lnTo>
                              <a:pt x="155477" y="96936"/>
                            </a:lnTo>
                            <a:lnTo>
                              <a:pt x="49975" y="96936"/>
                            </a:lnTo>
                            <a:lnTo>
                              <a:pt x="49975" y="41241"/>
                            </a:lnTo>
                            <a:lnTo>
                              <a:pt x="159185" y="41241"/>
                            </a:lnTo>
                            <a:lnTo>
                              <a:pt x="159185" y="-364"/>
                            </a:lnTo>
                            <a:lnTo>
                              <a:pt x="-240" y="-364"/>
                            </a:lnTo>
                            <a:lnTo>
                              <a:pt x="-240" y="242877"/>
                            </a:lnTo>
                            <a:lnTo>
                              <a:pt x="163211" y="242877"/>
                            </a:lnTo>
                            <a:lnTo>
                              <a:pt x="163211" y="200682"/>
                            </a:lnTo>
                            <a:lnTo>
                              <a:pt x="49960" y="200682"/>
                            </a:lnTo>
                            <a:close/>
                          </a:path>
                        </a:pathLst>
                      </a:custGeom>
                      <a:grpFill/>
                      <a:ln w="1510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3" name="Freeform: Shape 42">
                        <a:extLst>
                          <a:ext uri="{FF2B5EF4-FFF2-40B4-BE49-F238E27FC236}">
                            <a16:creationId xmlns:a16="http://schemas.microsoft.com/office/drawing/2014/main" id="{5C570EAB-45A2-F14E-C445-0E60882606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22406" y="2154699"/>
                        <a:ext cx="155021" cy="173122"/>
                      </a:xfrm>
                      <a:custGeom>
                        <a:avLst/>
                        <a:gdLst>
                          <a:gd name="connsiteX0" fmla="*/ 101867 w 155021"/>
                          <a:gd name="connsiteY0" fmla="*/ -356 h 173122"/>
                          <a:gd name="connsiteX1" fmla="*/ 47944 w 155021"/>
                          <a:gd name="connsiteY1" fmla="*/ 14068 h 173122"/>
                          <a:gd name="connsiteX2" fmla="*/ 47944 w 155021"/>
                          <a:gd name="connsiteY2" fmla="*/ 3655 h 173122"/>
                          <a:gd name="connsiteX3" fmla="*/ -260 w 155021"/>
                          <a:gd name="connsiteY3" fmla="*/ 3655 h 173122"/>
                          <a:gd name="connsiteX4" fmla="*/ -260 w 155021"/>
                          <a:gd name="connsiteY4" fmla="*/ 172752 h 173122"/>
                          <a:gd name="connsiteX5" fmla="*/ 48610 w 155021"/>
                          <a:gd name="connsiteY5" fmla="*/ 172752 h 173122"/>
                          <a:gd name="connsiteX6" fmla="*/ 48610 w 155021"/>
                          <a:gd name="connsiteY6" fmla="*/ 48271 h 173122"/>
                          <a:gd name="connsiteX7" fmla="*/ 76911 w 155021"/>
                          <a:gd name="connsiteY7" fmla="*/ 39554 h 173122"/>
                          <a:gd name="connsiteX8" fmla="*/ 105893 w 155021"/>
                          <a:gd name="connsiteY8" fmla="*/ 67734 h 173122"/>
                          <a:gd name="connsiteX9" fmla="*/ 105893 w 155021"/>
                          <a:gd name="connsiteY9" fmla="*/ 172752 h 173122"/>
                          <a:gd name="connsiteX10" fmla="*/ 154762 w 155021"/>
                          <a:gd name="connsiteY10" fmla="*/ 172752 h 173122"/>
                          <a:gd name="connsiteX11" fmla="*/ 154762 w 155021"/>
                          <a:gd name="connsiteY11" fmla="*/ 55990 h 173122"/>
                          <a:gd name="connsiteX12" fmla="*/ 101867 w 155021"/>
                          <a:gd name="connsiteY12" fmla="*/ -356 h 1731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55021" h="173122">
                            <a:moveTo>
                              <a:pt x="101867" y="-356"/>
                            </a:moveTo>
                            <a:cubicBezTo>
                              <a:pt x="82904" y="-689"/>
                              <a:pt x="64213" y="4306"/>
                              <a:pt x="47944" y="14068"/>
                            </a:cubicBezTo>
                            <a:lnTo>
                              <a:pt x="47944" y="3655"/>
                            </a:lnTo>
                            <a:lnTo>
                              <a:pt x="-260" y="3655"/>
                            </a:lnTo>
                            <a:lnTo>
                              <a:pt x="-260" y="172752"/>
                            </a:lnTo>
                            <a:lnTo>
                              <a:pt x="48610" y="172752"/>
                            </a:lnTo>
                            <a:lnTo>
                              <a:pt x="48610" y="48271"/>
                            </a:lnTo>
                            <a:cubicBezTo>
                              <a:pt x="57085" y="42853"/>
                              <a:pt x="66862" y="39841"/>
                              <a:pt x="76911" y="39554"/>
                            </a:cubicBezTo>
                            <a:cubicBezTo>
                              <a:pt x="100838" y="39554"/>
                              <a:pt x="105893" y="48937"/>
                              <a:pt x="105893" y="67734"/>
                            </a:cubicBezTo>
                            <a:lnTo>
                              <a:pt x="105893" y="172752"/>
                            </a:lnTo>
                            <a:lnTo>
                              <a:pt x="154762" y="172752"/>
                            </a:lnTo>
                            <a:lnTo>
                              <a:pt x="154762" y="55990"/>
                            </a:lnTo>
                            <a:cubicBezTo>
                              <a:pt x="154777" y="22119"/>
                              <a:pt x="142655" y="-356"/>
                              <a:pt x="101867" y="-356"/>
                            </a:cubicBezTo>
                            <a:close/>
                          </a:path>
                        </a:pathLst>
                      </a:custGeom>
                      <a:grpFill/>
                      <a:ln w="1510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" name="Freeform: Shape 43">
                        <a:extLst>
                          <a:ext uri="{FF2B5EF4-FFF2-40B4-BE49-F238E27FC236}">
                            <a16:creationId xmlns:a16="http://schemas.microsoft.com/office/drawing/2014/main" id="{4F3DEC18-587B-EE8B-9334-1DBA9C4C7D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73282" y="2154322"/>
                        <a:ext cx="123693" cy="173545"/>
                      </a:xfrm>
                      <a:custGeom>
                        <a:avLst/>
                        <a:gdLst>
                          <a:gd name="connsiteX0" fmla="*/ 92054 w 123693"/>
                          <a:gd name="connsiteY0" fmla="*/ -311 h 173545"/>
                          <a:gd name="connsiteX1" fmla="*/ 46878 w 123693"/>
                          <a:gd name="connsiteY1" fmla="*/ 17851 h 173545"/>
                          <a:gd name="connsiteX2" fmla="*/ 46878 w 123693"/>
                          <a:gd name="connsiteY2" fmla="*/ 4078 h 173545"/>
                          <a:gd name="connsiteX3" fmla="*/ -296 w 123693"/>
                          <a:gd name="connsiteY3" fmla="*/ 4078 h 173545"/>
                          <a:gd name="connsiteX4" fmla="*/ -296 w 123693"/>
                          <a:gd name="connsiteY4" fmla="*/ 173175 h 173545"/>
                          <a:gd name="connsiteX5" fmla="*/ 48573 w 123693"/>
                          <a:gd name="connsiteY5" fmla="*/ 173175 h 173545"/>
                          <a:gd name="connsiteX6" fmla="*/ 48573 w 123693"/>
                          <a:gd name="connsiteY6" fmla="*/ 56761 h 173545"/>
                          <a:gd name="connsiteX7" fmla="*/ 88346 w 123693"/>
                          <a:gd name="connsiteY7" fmla="*/ 39311 h 173545"/>
                          <a:gd name="connsiteX8" fmla="*/ 112273 w 123693"/>
                          <a:gd name="connsiteY8" fmla="*/ 44684 h 173545"/>
                          <a:gd name="connsiteX9" fmla="*/ 123397 w 123693"/>
                          <a:gd name="connsiteY9" fmla="*/ 5425 h 173545"/>
                          <a:gd name="connsiteX10" fmla="*/ 92054 w 123693"/>
                          <a:gd name="connsiteY10" fmla="*/ -311 h 1735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23693" h="173545">
                            <a:moveTo>
                              <a:pt x="92054" y="-311"/>
                            </a:moveTo>
                            <a:cubicBezTo>
                              <a:pt x="75240" y="-159"/>
                              <a:pt x="59122" y="6333"/>
                              <a:pt x="46878" y="17851"/>
                            </a:cubicBezTo>
                            <a:lnTo>
                              <a:pt x="46878" y="4078"/>
                            </a:lnTo>
                            <a:lnTo>
                              <a:pt x="-296" y="4078"/>
                            </a:lnTo>
                            <a:lnTo>
                              <a:pt x="-296" y="173175"/>
                            </a:lnTo>
                            <a:lnTo>
                              <a:pt x="48573" y="173175"/>
                            </a:lnTo>
                            <a:lnTo>
                              <a:pt x="48573" y="56761"/>
                            </a:lnTo>
                            <a:cubicBezTo>
                              <a:pt x="58607" y="45365"/>
                              <a:pt x="73166" y="38978"/>
                              <a:pt x="88346" y="39311"/>
                            </a:cubicBezTo>
                            <a:cubicBezTo>
                              <a:pt x="96625" y="39265"/>
                              <a:pt x="104812" y="41097"/>
                              <a:pt x="112273" y="44684"/>
                            </a:cubicBezTo>
                            <a:lnTo>
                              <a:pt x="123397" y="5425"/>
                            </a:lnTo>
                            <a:cubicBezTo>
                              <a:pt x="113499" y="1217"/>
                              <a:pt x="102799" y="-750"/>
                              <a:pt x="92054" y="-311"/>
                            </a:cubicBezTo>
                            <a:close/>
                          </a:path>
                        </a:pathLst>
                      </a:custGeom>
                      <a:grpFill/>
                      <a:ln w="1510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" name="Freeform: Shape 44">
                        <a:extLst>
                          <a:ext uri="{FF2B5EF4-FFF2-40B4-BE49-F238E27FC236}">
                            <a16:creationId xmlns:a16="http://schemas.microsoft.com/office/drawing/2014/main" id="{3A60A2F1-C143-B06F-EA61-CADBCC5F08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98343" y="2154382"/>
                        <a:ext cx="158729" cy="177515"/>
                      </a:xfrm>
                      <a:custGeom>
                        <a:avLst/>
                        <a:gdLst>
                          <a:gd name="connsiteX0" fmla="*/ 82295 w 158729"/>
                          <a:gd name="connsiteY0" fmla="*/ -371 h 177515"/>
                          <a:gd name="connsiteX1" fmla="*/ -278 w 158729"/>
                          <a:gd name="connsiteY1" fmla="*/ 87545 h 177515"/>
                          <a:gd name="connsiteX2" fmla="*/ 84672 w 158729"/>
                          <a:gd name="connsiteY2" fmla="*/ 177125 h 177515"/>
                          <a:gd name="connsiteX3" fmla="*/ 155455 w 158729"/>
                          <a:gd name="connsiteY3" fmla="*/ 159358 h 177515"/>
                          <a:gd name="connsiteX4" fmla="*/ 146375 w 158729"/>
                          <a:gd name="connsiteY4" fmla="*/ 127484 h 177515"/>
                          <a:gd name="connsiteX5" fmla="*/ 93404 w 158729"/>
                          <a:gd name="connsiteY5" fmla="*/ 140228 h 177515"/>
                          <a:gd name="connsiteX6" fmla="*/ 58005 w 158729"/>
                          <a:gd name="connsiteY6" fmla="*/ 129497 h 177515"/>
                          <a:gd name="connsiteX7" fmla="*/ 48576 w 158729"/>
                          <a:gd name="connsiteY7" fmla="*/ 99228 h 177515"/>
                          <a:gd name="connsiteX8" fmla="*/ 158452 w 158729"/>
                          <a:gd name="connsiteY8" fmla="*/ 99228 h 177515"/>
                          <a:gd name="connsiteX9" fmla="*/ 158452 w 158729"/>
                          <a:gd name="connsiteY9" fmla="*/ 84094 h 177515"/>
                          <a:gd name="connsiteX10" fmla="*/ 82295 w 158729"/>
                          <a:gd name="connsiteY10" fmla="*/ -371 h 177515"/>
                          <a:gd name="connsiteX11" fmla="*/ 48591 w 158729"/>
                          <a:gd name="connsiteY11" fmla="*/ 68082 h 177515"/>
                          <a:gd name="connsiteX12" fmla="*/ 80933 w 158729"/>
                          <a:gd name="connsiteY12" fmla="*/ 33182 h 177515"/>
                          <a:gd name="connsiteX13" fmla="*/ 110264 w 158729"/>
                          <a:gd name="connsiteY13" fmla="*/ 68082 h 1775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158729" h="177515">
                            <a:moveTo>
                              <a:pt x="82295" y="-371"/>
                            </a:moveTo>
                            <a:cubicBezTo>
                              <a:pt x="28039" y="-371"/>
                              <a:pt x="-278" y="31835"/>
                              <a:pt x="-278" y="87545"/>
                            </a:cubicBezTo>
                            <a:cubicBezTo>
                              <a:pt x="-278" y="146569"/>
                              <a:pt x="21304" y="177125"/>
                              <a:pt x="84672" y="177125"/>
                            </a:cubicBezTo>
                            <a:cubicBezTo>
                              <a:pt x="109417" y="177534"/>
                              <a:pt x="133828" y="171405"/>
                              <a:pt x="155455" y="159358"/>
                            </a:cubicBezTo>
                            <a:lnTo>
                              <a:pt x="146375" y="127484"/>
                            </a:lnTo>
                            <a:cubicBezTo>
                              <a:pt x="129833" y="135490"/>
                              <a:pt x="111777" y="139834"/>
                              <a:pt x="93404" y="140228"/>
                            </a:cubicBezTo>
                            <a:cubicBezTo>
                              <a:pt x="80676" y="141196"/>
                              <a:pt x="68054" y="137367"/>
                              <a:pt x="58005" y="129497"/>
                            </a:cubicBezTo>
                            <a:cubicBezTo>
                              <a:pt x="51346" y="120856"/>
                              <a:pt x="48001" y="110125"/>
                              <a:pt x="48576" y="99228"/>
                            </a:cubicBezTo>
                            <a:lnTo>
                              <a:pt x="158452" y="99228"/>
                            </a:lnTo>
                            <a:lnTo>
                              <a:pt x="158452" y="84094"/>
                            </a:lnTo>
                            <a:cubicBezTo>
                              <a:pt x="158482" y="35876"/>
                              <a:pt x="136567" y="-371"/>
                              <a:pt x="82295" y="-371"/>
                            </a:cubicBezTo>
                            <a:close/>
                            <a:moveTo>
                              <a:pt x="48591" y="68082"/>
                            </a:moveTo>
                            <a:cubicBezTo>
                              <a:pt x="49272" y="44609"/>
                              <a:pt x="60699" y="33182"/>
                              <a:pt x="80933" y="33182"/>
                            </a:cubicBezTo>
                            <a:cubicBezTo>
                              <a:pt x="101834" y="33182"/>
                              <a:pt x="110264" y="47620"/>
                              <a:pt x="110264" y="68082"/>
                            </a:cubicBezTo>
                            <a:close/>
                          </a:path>
                        </a:pathLst>
                      </a:custGeom>
                      <a:grpFill/>
                      <a:ln w="1510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6" name="Freeform: Shape 45">
                        <a:extLst>
                          <a:ext uri="{FF2B5EF4-FFF2-40B4-BE49-F238E27FC236}">
                            <a16:creationId xmlns:a16="http://schemas.microsoft.com/office/drawing/2014/main" id="{34967869-F802-AAFA-E43F-AC157963AF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091935" y="2154382"/>
                        <a:ext cx="160742" cy="260077"/>
                      </a:xfrm>
                      <a:custGeom>
                        <a:avLst/>
                        <a:gdLst>
                          <a:gd name="connsiteX0" fmla="*/ 119011 w 160742"/>
                          <a:gd name="connsiteY0" fmla="*/ 10374 h 260077"/>
                          <a:gd name="connsiteX1" fmla="*/ 79571 w 160742"/>
                          <a:gd name="connsiteY1" fmla="*/ -371 h 260077"/>
                          <a:gd name="connsiteX2" fmla="*/ -308 w 160742"/>
                          <a:gd name="connsiteY2" fmla="*/ 94249 h 260077"/>
                          <a:gd name="connsiteX3" fmla="*/ 73850 w 160742"/>
                          <a:gd name="connsiteY3" fmla="*/ 177110 h 260077"/>
                          <a:gd name="connsiteX4" fmla="*/ 111263 w 160742"/>
                          <a:gd name="connsiteY4" fmla="*/ 172418 h 260077"/>
                          <a:gd name="connsiteX5" fmla="*/ 111263 w 160742"/>
                          <a:gd name="connsiteY5" fmla="*/ 187553 h 260077"/>
                          <a:gd name="connsiteX6" fmla="*/ 68129 w 160742"/>
                          <a:gd name="connsiteY6" fmla="*/ 222438 h 260077"/>
                          <a:gd name="connsiteX7" fmla="*/ 25995 w 160742"/>
                          <a:gd name="connsiteY7" fmla="*/ 213040 h 260077"/>
                          <a:gd name="connsiteX8" fmla="*/ 14523 w 160742"/>
                          <a:gd name="connsiteY8" fmla="*/ 247940 h 260077"/>
                          <a:gd name="connsiteX9" fmla="*/ 71141 w 160742"/>
                          <a:gd name="connsiteY9" fmla="*/ 259684 h 260077"/>
                          <a:gd name="connsiteX10" fmla="*/ 160434 w 160742"/>
                          <a:gd name="connsiteY10" fmla="*/ 177489 h 260077"/>
                          <a:gd name="connsiteX11" fmla="*/ 160434 w 160742"/>
                          <a:gd name="connsiteY11" fmla="*/ 2989 h 260077"/>
                          <a:gd name="connsiteX12" fmla="*/ 121675 w 160742"/>
                          <a:gd name="connsiteY12" fmla="*/ 2989 h 260077"/>
                          <a:gd name="connsiteX13" fmla="*/ 110930 w 160742"/>
                          <a:gd name="connsiteY13" fmla="*/ 138200 h 260077"/>
                          <a:gd name="connsiteX14" fmla="*/ 91376 w 160742"/>
                          <a:gd name="connsiteY14" fmla="*/ 140879 h 260077"/>
                          <a:gd name="connsiteX15" fmla="*/ 49242 w 160742"/>
                          <a:gd name="connsiteY15" fmla="*/ 89543 h 260077"/>
                          <a:gd name="connsiteX16" fmla="*/ 90014 w 160742"/>
                          <a:gd name="connsiteY16" fmla="*/ 36194 h 260077"/>
                          <a:gd name="connsiteX17" fmla="*/ 110930 w 160742"/>
                          <a:gd name="connsiteY17" fmla="*/ 40553 h 2600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160742" h="260077">
                            <a:moveTo>
                              <a:pt x="119011" y="10374"/>
                            </a:moveTo>
                            <a:cubicBezTo>
                              <a:pt x="107055" y="3352"/>
                              <a:pt x="93434" y="-356"/>
                              <a:pt x="79571" y="-371"/>
                            </a:cubicBezTo>
                            <a:cubicBezTo>
                              <a:pt x="18564" y="-371"/>
                              <a:pt x="-308" y="37889"/>
                              <a:pt x="-308" y="94249"/>
                            </a:cubicBezTo>
                            <a:cubicBezTo>
                              <a:pt x="-308" y="144193"/>
                              <a:pt x="22272" y="177110"/>
                              <a:pt x="73850" y="177110"/>
                            </a:cubicBezTo>
                            <a:cubicBezTo>
                              <a:pt x="86472" y="177322"/>
                              <a:pt x="99079" y="175748"/>
                              <a:pt x="111263" y="172418"/>
                            </a:cubicBezTo>
                            <a:lnTo>
                              <a:pt x="111263" y="187553"/>
                            </a:lnTo>
                            <a:cubicBezTo>
                              <a:pt x="111263" y="213705"/>
                              <a:pt x="96431" y="222438"/>
                              <a:pt x="68129" y="222438"/>
                            </a:cubicBezTo>
                            <a:cubicBezTo>
                              <a:pt x="53570" y="222408"/>
                              <a:pt x="39193" y="219199"/>
                              <a:pt x="25995" y="213040"/>
                            </a:cubicBezTo>
                            <a:lnTo>
                              <a:pt x="14523" y="247940"/>
                            </a:lnTo>
                            <a:cubicBezTo>
                              <a:pt x="32276" y="256037"/>
                              <a:pt x="51633" y="260047"/>
                              <a:pt x="71141" y="259684"/>
                            </a:cubicBezTo>
                            <a:cubicBezTo>
                              <a:pt x="121372" y="259684"/>
                              <a:pt x="160434" y="237542"/>
                              <a:pt x="160434" y="177489"/>
                            </a:cubicBezTo>
                            <a:lnTo>
                              <a:pt x="160434" y="2989"/>
                            </a:lnTo>
                            <a:lnTo>
                              <a:pt x="121675" y="2989"/>
                            </a:lnTo>
                            <a:close/>
                            <a:moveTo>
                              <a:pt x="110930" y="138200"/>
                            </a:moveTo>
                            <a:cubicBezTo>
                              <a:pt x="104588" y="140107"/>
                              <a:pt x="97989" y="141000"/>
                              <a:pt x="91376" y="140879"/>
                            </a:cubicBezTo>
                            <a:cubicBezTo>
                              <a:pt x="65088" y="140879"/>
                              <a:pt x="49242" y="128468"/>
                              <a:pt x="49242" y="89543"/>
                            </a:cubicBezTo>
                            <a:cubicBezTo>
                              <a:pt x="49242" y="48952"/>
                              <a:pt x="63044" y="36194"/>
                              <a:pt x="90014" y="36194"/>
                            </a:cubicBezTo>
                            <a:cubicBezTo>
                              <a:pt x="97218" y="36133"/>
                              <a:pt x="104346" y="37632"/>
                              <a:pt x="110930" y="40553"/>
                            </a:cubicBezTo>
                            <a:close/>
                          </a:path>
                        </a:pathLst>
                      </a:custGeom>
                      <a:grpFill/>
                      <a:ln w="1510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7" name="Freeform: Shape 46">
                        <a:extLst>
                          <a:ext uri="{FF2B5EF4-FFF2-40B4-BE49-F238E27FC236}">
                            <a16:creationId xmlns:a16="http://schemas.microsoft.com/office/drawing/2014/main" id="{34B1B5F3-1D64-E920-54E3-61CC844905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68206" y="2158741"/>
                        <a:ext cx="176618" cy="251748"/>
                      </a:xfrm>
                      <a:custGeom>
                        <a:avLst/>
                        <a:gdLst>
                          <a:gd name="connsiteX0" fmla="*/ 94051 w 176618"/>
                          <a:gd name="connsiteY0" fmla="*/ 112032 h 251748"/>
                          <a:gd name="connsiteX1" fmla="*/ 87634 w 176618"/>
                          <a:gd name="connsiteY1" fmla="*/ 112032 h 251748"/>
                          <a:gd name="connsiteX2" fmla="*/ 51569 w 176618"/>
                          <a:gd name="connsiteY2" fmla="*/ -372 h 251748"/>
                          <a:gd name="connsiteX3" fmla="*/ -327 w 176618"/>
                          <a:gd name="connsiteY3" fmla="*/ -372 h 251748"/>
                          <a:gd name="connsiteX4" fmla="*/ 68096 w 176618"/>
                          <a:gd name="connsiteY4" fmla="*/ 169134 h 251748"/>
                          <a:gd name="connsiteX5" fmla="*/ 19211 w 176618"/>
                          <a:gd name="connsiteY5" fmla="*/ 212070 h 251748"/>
                          <a:gd name="connsiteX6" fmla="*/ 6060 w 176618"/>
                          <a:gd name="connsiteY6" fmla="*/ 211072 h 251748"/>
                          <a:gd name="connsiteX7" fmla="*/ 339 w 176618"/>
                          <a:gd name="connsiteY7" fmla="*/ 248983 h 251748"/>
                          <a:gd name="connsiteX8" fmla="*/ 25946 w 176618"/>
                          <a:gd name="connsiteY8" fmla="*/ 251329 h 251748"/>
                          <a:gd name="connsiteX9" fmla="*/ 108520 w 176618"/>
                          <a:gd name="connsiteY9" fmla="*/ 183224 h 251748"/>
                          <a:gd name="connsiteX10" fmla="*/ 176291 w 176618"/>
                          <a:gd name="connsiteY10" fmla="*/ -341 h 251748"/>
                          <a:gd name="connsiteX11" fmla="*/ 127755 w 176618"/>
                          <a:gd name="connsiteY11" fmla="*/ -341 h 2517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76618" h="251748">
                            <a:moveTo>
                              <a:pt x="94051" y="112032"/>
                            </a:moveTo>
                            <a:lnTo>
                              <a:pt x="87634" y="112032"/>
                            </a:lnTo>
                            <a:lnTo>
                              <a:pt x="51569" y="-372"/>
                            </a:lnTo>
                            <a:lnTo>
                              <a:pt x="-327" y="-372"/>
                            </a:lnTo>
                            <a:lnTo>
                              <a:pt x="68096" y="169134"/>
                            </a:lnTo>
                            <a:cubicBezTo>
                              <a:pt x="57986" y="205366"/>
                              <a:pt x="44486" y="212070"/>
                              <a:pt x="19211" y="212070"/>
                            </a:cubicBezTo>
                            <a:cubicBezTo>
                              <a:pt x="14808" y="212146"/>
                              <a:pt x="10403" y="211798"/>
                              <a:pt x="6060" y="211072"/>
                            </a:cubicBezTo>
                            <a:lnTo>
                              <a:pt x="339" y="248983"/>
                            </a:lnTo>
                            <a:cubicBezTo>
                              <a:pt x="8754" y="250799"/>
                              <a:pt x="17350" y="251586"/>
                              <a:pt x="25946" y="251329"/>
                            </a:cubicBezTo>
                            <a:cubicBezTo>
                              <a:pt x="70442" y="251329"/>
                              <a:pt x="91675" y="228521"/>
                              <a:pt x="108520" y="183224"/>
                            </a:cubicBezTo>
                            <a:lnTo>
                              <a:pt x="176291" y="-341"/>
                            </a:lnTo>
                            <a:lnTo>
                              <a:pt x="127755" y="-341"/>
                            </a:lnTo>
                            <a:close/>
                          </a:path>
                        </a:pathLst>
                      </a:custGeom>
                      <a:grpFill/>
                      <a:ln w="1510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8" name="Freeform: Shape 47">
                        <a:extLst>
                          <a:ext uri="{FF2B5EF4-FFF2-40B4-BE49-F238E27FC236}">
                            <a16:creationId xmlns:a16="http://schemas.microsoft.com/office/drawing/2014/main" id="{4B79754B-7F4D-4C61-65E6-40A7E21E65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19776" y="2154699"/>
                        <a:ext cx="155051" cy="173122"/>
                      </a:xfrm>
                      <a:custGeom>
                        <a:avLst/>
                        <a:gdLst>
                          <a:gd name="connsiteX0" fmla="*/ 101670 w 155051"/>
                          <a:gd name="connsiteY0" fmla="*/ -356 h 173122"/>
                          <a:gd name="connsiteX1" fmla="*/ 47746 w 155051"/>
                          <a:gd name="connsiteY1" fmla="*/ 14068 h 173122"/>
                          <a:gd name="connsiteX2" fmla="*/ 47746 w 155051"/>
                          <a:gd name="connsiteY2" fmla="*/ 3655 h 173122"/>
                          <a:gd name="connsiteX3" fmla="*/ -457 w 155051"/>
                          <a:gd name="connsiteY3" fmla="*/ 3655 h 173122"/>
                          <a:gd name="connsiteX4" fmla="*/ -457 w 155051"/>
                          <a:gd name="connsiteY4" fmla="*/ 172752 h 173122"/>
                          <a:gd name="connsiteX5" fmla="*/ 48411 w 155051"/>
                          <a:gd name="connsiteY5" fmla="*/ 172752 h 173122"/>
                          <a:gd name="connsiteX6" fmla="*/ 48411 w 155051"/>
                          <a:gd name="connsiteY6" fmla="*/ 48271 h 173122"/>
                          <a:gd name="connsiteX7" fmla="*/ 76728 w 155051"/>
                          <a:gd name="connsiteY7" fmla="*/ 39554 h 173122"/>
                          <a:gd name="connsiteX8" fmla="*/ 105726 w 155051"/>
                          <a:gd name="connsiteY8" fmla="*/ 67734 h 173122"/>
                          <a:gd name="connsiteX9" fmla="*/ 105726 w 155051"/>
                          <a:gd name="connsiteY9" fmla="*/ 172752 h 173122"/>
                          <a:gd name="connsiteX10" fmla="*/ 154595 w 155051"/>
                          <a:gd name="connsiteY10" fmla="*/ 172752 h 173122"/>
                          <a:gd name="connsiteX11" fmla="*/ 154595 w 155051"/>
                          <a:gd name="connsiteY11" fmla="*/ 55990 h 173122"/>
                          <a:gd name="connsiteX12" fmla="*/ 101670 w 155051"/>
                          <a:gd name="connsiteY12" fmla="*/ -356 h 1731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55051" h="173122">
                            <a:moveTo>
                              <a:pt x="101670" y="-356"/>
                            </a:moveTo>
                            <a:cubicBezTo>
                              <a:pt x="82706" y="-689"/>
                              <a:pt x="64015" y="4306"/>
                              <a:pt x="47746" y="14068"/>
                            </a:cubicBezTo>
                            <a:lnTo>
                              <a:pt x="47746" y="3655"/>
                            </a:lnTo>
                            <a:lnTo>
                              <a:pt x="-457" y="3655"/>
                            </a:lnTo>
                            <a:lnTo>
                              <a:pt x="-457" y="172752"/>
                            </a:lnTo>
                            <a:lnTo>
                              <a:pt x="48411" y="172752"/>
                            </a:lnTo>
                            <a:lnTo>
                              <a:pt x="48411" y="48271"/>
                            </a:lnTo>
                            <a:cubicBezTo>
                              <a:pt x="56887" y="42853"/>
                              <a:pt x="66679" y="39841"/>
                              <a:pt x="76728" y="39554"/>
                            </a:cubicBezTo>
                            <a:cubicBezTo>
                              <a:pt x="100655" y="39554"/>
                              <a:pt x="105726" y="48937"/>
                              <a:pt x="105726" y="67734"/>
                            </a:cubicBezTo>
                            <a:lnTo>
                              <a:pt x="105726" y="172752"/>
                            </a:lnTo>
                            <a:lnTo>
                              <a:pt x="154595" y="172752"/>
                            </a:lnTo>
                            <a:lnTo>
                              <a:pt x="154595" y="55990"/>
                            </a:lnTo>
                            <a:cubicBezTo>
                              <a:pt x="154595" y="22119"/>
                              <a:pt x="142441" y="-356"/>
                              <a:pt x="101670" y="-356"/>
                            </a:cubicBezTo>
                            <a:close/>
                          </a:path>
                        </a:pathLst>
                      </a:custGeom>
                      <a:grpFill/>
                      <a:ln w="1510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9" name="Freeform: Shape 48">
                        <a:extLst>
                          <a:ext uri="{FF2B5EF4-FFF2-40B4-BE49-F238E27FC236}">
                            <a16:creationId xmlns:a16="http://schemas.microsoft.com/office/drawing/2014/main" id="{087A5CB8-08ED-CE0D-BD44-27E0B5AABD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93315" y="2080904"/>
                        <a:ext cx="183702" cy="250898"/>
                      </a:xfrm>
                      <a:custGeom>
                        <a:avLst/>
                        <a:gdLst>
                          <a:gd name="connsiteX0" fmla="*/ 138660 w 183702"/>
                          <a:gd name="connsiteY0" fmla="*/ 114719 h 250898"/>
                          <a:gd name="connsiteX1" fmla="*/ 103260 w 183702"/>
                          <a:gd name="connsiteY1" fmla="*/ 102975 h 250898"/>
                          <a:gd name="connsiteX2" fmla="*/ 56343 w 183702"/>
                          <a:gd name="connsiteY2" fmla="*/ 67076 h 250898"/>
                          <a:gd name="connsiteX3" fmla="*/ 99492 w 183702"/>
                          <a:gd name="connsiteY3" fmla="*/ 40908 h 250898"/>
                          <a:gd name="connsiteX4" fmla="*/ 163193 w 183702"/>
                          <a:gd name="connsiteY4" fmla="*/ 58358 h 250898"/>
                          <a:gd name="connsiteX5" fmla="*/ 180733 w 183702"/>
                          <a:gd name="connsiteY5" fmla="*/ 19432 h 250898"/>
                          <a:gd name="connsiteX6" fmla="*/ 98478 w 183702"/>
                          <a:gd name="connsiteY6" fmla="*/ -363 h 250898"/>
                          <a:gd name="connsiteX7" fmla="*/ 3419 w 183702"/>
                          <a:gd name="connsiteY7" fmla="*/ 69754 h 250898"/>
                          <a:gd name="connsiteX8" fmla="*/ 59703 w 183702"/>
                          <a:gd name="connsiteY8" fmla="*/ 138208 h 250898"/>
                          <a:gd name="connsiteX9" fmla="*/ 102519 w 183702"/>
                          <a:gd name="connsiteY9" fmla="*/ 152298 h 250898"/>
                          <a:gd name="connsiteX10" fmla="*/ 129760 w 183702"/>
                          <a:gd name="connsiteY10" fmla="*/ 180478 h 250898"/>
                          <a:gd name="connsiteX11" fmla="*/ 86960 w 183702"/>
                          <a:gd name="connsiteY11" fmla="*/ 207311 h 250898"/>
                          <a:gd name="connsiteX12" fmla="*/ 18205 w 183702"/>
                          <a:gd name="connsiteY12" fmla="*/ 187515 h 250898"/>
                          <a:gd name="connsiteX13" fmla="*/ -350 w 183702"/>
                          <a:gd name="connsiteY13" fmla="*/ 228378 h 250898"/>
                          <a:gd name="connsiteX14" fmla="*/ 87293 w 183702"/>
                          <a:gd name="connsiteY14" fmla="*/ 250535 h 250898"/>
                          <a:gd name="connsiteX15" fmla="*/ 183351 w 183702"/>
                          <a:gd name="connsiteY15" fmla="*/ 178405 h 250898"/>
                          <a:gd name="connsiteX16" fmla="*/ 138660 w 183702"/>
                          <a:gd name="connsiteY16" fmla="*/ 114719 h 2508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3702" h="250898">
                            <a:moveTo>
                              <a:pt x="138660" y="114719"/>
                            </a:moveTo>
                            <a:cubicBezTo>
                              <a:pt x="129579" y="111026"/>
                              <a:pt x="112371" y="105638"/>
                              <a:pt x="103260" y="102975"/>
                            </a:cubicBezTo>
                            <a:cubicBezTo>
                              <a:pt x="72991" y="94590"/>
                              <a:pt x="56343" y="86872"/>
                              <a:pt x="56343" y="67076"/>
                            </a:cubicBezTo>
                            <a:cubicBezTo>
                              <a:pt x="56343" y="52319"/>
                              <a:pt x="66120" y="40908"/>
                              <a:pt x="99492" y="40908"/>
                            </a:cubicBezTo>
                            <a:cubicBezTo>
                              <a:pt x="121860" y="41256"/>
                              <a:pt x="143775" y="47250"/>
                              <a:pt x="163193" y="58358"/>
                            </a:cubicBezTo>
                            <a:lnTo>
                              <a:pt x="180733" y="19432"/>
                            </a:lnTo>
                            <a:cubicBezTo>
                              <a:pt x="155277" y="6386"/>
                              <a:pt x="127082" y="-394"/>
                              <a:pt x="98478" y="-363"/>
                            </a:cubicBezTo>
                            <a:cubicBezTo>
                              <a:pt x="33400" y="-363"/>
                              <a:pt x="3419" y="28483"/>
                              <a:pt x="3419" y="69754"/>
                            </a:cubicBezTo>
                            <a:cubicBezTo>
                              <a:pt x="3419" y="105320"/>
                              <a:pt x="30388" y="126796"/>
                              <a:pt x="59703" y="138208"/>
                            </a:cubicBezTo>
                            <a:cubicBezTo>
                              <a:pt x="74202" y="143580"/>
                              <a:pt x="90381" y="148938"/>
                              <a:pt x="102519" y="152298"/>
                            </a:cubicBezTo>
                            <a:cubicBezTo>
                              <a:pt x="122057" y="157670"/>
                              <a:pt x="129760" y="167069"/>
                              <a:pt x="129760" y="180478"/>
                            </a:cubicBezTo>
                            <a:cubicBezTo>
                              <a:pt x="129760" y="197262"/>
                              <a:pt x="117971" y="207311"/>
                              <a:pt x="86960" y="207311"/>
                            </a:cubicBezTo>
                            <a:cubicBezTo>
                              <a:pt x="62715" y="206766"/>
                              <a:pt x="39030" y="199941"/>
                              <a:pt x="18205" y="187515"/>
                            </a:cubicBezTo>
                            <a:lnTo>
                              <a:pt x="-350" y="228378"/>
                            </a:lnTo>
                            <a:cubicBezTo>
                              <a:pt x="26619" y="242801"/>
                              <a:pt x="56707" y="250399"/>
                              <a:pt x="87293" y="250535"/>
                            </a:cubicBezTo>
                            <a:cubicBezTo>
                              <a:pt x="147952" y="250535"/>
                              <a:pt x="183351" y="220342"/>
                              <a:pt x="183351" y="178405"/>
                            </a:cubicBezTo>
                            <a:cubicBezTo>
                              <a:pt x="183487" y="138874"/>
                              <a:pt x="162254" y="124783"/>
                              <a:pt x="138660" y="114719"/>
                            </a:cubicBezTo>
                            <a:close/>
                          </a:path>
                        </a:pathLst>
                      </a:custGeom>
                      <a:grpFill/>
                      <a:ln w="1510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0" name="Freeform: Shape 49">
                        <a:extLst>
                          <a:ext uri="{FF2B5EF4-FFF2-40B4-BE49-F238E27FC236}">
                            <a16:creationId xmlns:a16="http://schemas.microsoft.com/office/drawing/2014/main" id="{F3151D4D-FABE-CF63-E577-6AF1F8644F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2681" y="2154382"/>
                        <a:ext cx="169868" cy="177526"/>
                      </a:xfrm>
                      <a:custGeom>
                        <a:avLst/>
                        <a:gdLst>
                          <a:gd name="connsiteX0" fmla="*/ 87938 w 169868"/>
                          <a:gd name="connsiteY0" fmla="*/ -371 h 177526"/>
                          <a:gd name="connsiteX1" fmla="*/ -371 w 169868"/>
                          <a:gd name="connsiteY1" fmla="*/ 87863 h 177526"/>
                          <a:gd name="connsiteX2" fmla="*/ 80855 w 169868"/>
                          <a:gd name="connsiteY2" fmla="*/ 177156 h 177526"/>
                          <a:gd name="connsiteX3" fmla="*/ 169498 w 169868"/>
                          <a:gd name="connsiteY3" fmla="*/ 89588 h 177526"/>
                          <a:gd name="connsiteX4" fmla="*/ 87938 w 169868"/>
                          <a:gd name="connsiteY4" fmla="*/ -371 h 177526"/>
                          <a:gd name="connsiteX5" fmla="*/ 81884 w 169868"/>
                          <a:gd name="connsiteY5" fmla="*/ 141892 h 177526"/>
                          <a:gd name="connsiteX6" fmla="*/ 49194 w 169868"/>
                          <a:gd name="connsiteY6" fmla="*/ 88211 h 177526"/>
                          <a:gd name="connsiteX7" fmla="*/ 86954 w 169868"/>
                          <a:gd name="connsiteY7" fmla="*/ 34862 h 177526"/>
                          <a:gd name="connsiteX8" fmla="*/ 119993 w 169868"/>
                          <a:gd name="connsiteY8" fmla="*/ 86531 h 177526"/>
                          <a:gd name="connsiteX9" fmla="*/ 81869 w 169868"/>
                          <a:gd name="connsiteY9" fmla="*/ 141892 h 1775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69868" h="177526">
                            <a:moveTo>
                              <a:pt x="87938" y="-371"/>
                            </a:moveTo>
                            <a:cubicBezTo>
                              <a:pt x="25887" y="-371"/>
                              <a:pt x="-371" y="28808"/>
                              <a:pt x="-371" y="87863"/>
                            </a:cubicBezTo>
                            <a:cubicBezTo>
                              <a:pt x="-371" y="143224"/>
                              <a:pt x="18502" y="177156"/>
                              <a:pt x="80855" y="177156"/>
                            </a:cubicBezTo>
                            <a:cubicBezTo>
                              <a:pt x="141196" y="177156"/>
                              <a:pt x="169498" y="148643"/>
                              <a:pt x="169498" y="89588"/>
                            </a:cubicBezTo>
                            <a:cubicBezTo>
                              <a:pt x="169512" y="31835"/>
                              <a:pt x="150625" y="-371"/>
                              <a:pt x="87938" y="-371"/>
                            </a:cubicBezTo>
                            <a:close/>
                            <a:moveTo>
                              <a:pt x="81884" y="141892"/>
                            </a:moveTo>
                            <a:cubicBezTo>
                              <a:pt x="56277" y="141892"/>
                              <a:pt x="49194" y="122097"/>
                              <a:pt x="49194" y="88211"/>
                            </a:cubicBezTo>
                            <a:cubicBezTo>
                              <a:pt x="49194" y="49951"/>
                              <a:pt x="57275" y="34862"/>
                              <a:pt x="86954" y="34862"/>
                            </a:cubicBezTo>
                            <a:cubicBezTo>
                              <a:pt x="114197" y="34862"/>
                              <a:pt x="119993" y="54990"/>
                              <a:pt x="119993" y="86531"/>
                            </a:cubicBezTo>
                            <a:cubicBezTo>
                              <a:pt x="119901" y="125442"/>
                              <a:pt x="112547" y="141892"/>
                              <a:pt x="81869" y="141892"/>
                            </a:cubicBezTo>
                            <a:close/>
                          </a:path>
                        </a:pathLst>
                      </a:custGeom>
                      <a:grpFill/>
                      <a:ln w="1510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1" name="Freeform: Shape 50">
                        <a:extLst>
                          <a:ext uri="{FF2B5EF4-FFF2-40B4-BE49-F238E27FC236}">
                            <a16:creationId xmlns:a16="http://schemas.microsoft.com/office/drawing/2014/main" id="{2AA2AF1F-252D-C55A-A037-C74039A3D9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36210" y="2154382"/>
                        <a:ext cx="169868" cy="177526"/>
                      </a:xfrm>
                      <a:custGeom>
                        <a:avLst/>
                        <a:gdLst>
                          <a:gd name="connsiteX0" fmla="*/ 87871 w 169868"/>
                          <a:gd name="connsiteY0" fmla="*/ -371 h 177526"/>
                          <a:gd name="connsiteX1" fmla="*/ -438 w 169868"/>
                          <a:gd name="connsiteY1" fmla="*/ 87863 h 177526"/>
                          <a:gd name="connsiteX2" fmla="*/ 80788 w 169868"/>
                          <a:gd name="connsiteY2" fmla="*/ 177156 h 177526"/>
                          <a:gd name="connsiteX3" fmla="*/ 169430 w 169868"/>
                          <a:gd name="connsiteY3" fmla="*/ 89588 h 177526"/>
                          <a:gd name="connsiteX4" fmla="*/ 87871 w 169868"/>
                          <a:gd name="connsiteY4" fmla="*/ -371 h 177526"/>
                          <a:gd name="connsiteX5" fmla="*/ 81817 w 169868"/>
                          <a:gd name="connsiteY5" fmla="*/ 141892 h 177526"/>
                          <a:gd name="connsiteX6" fmla="*/ 49127 w 169868"/>
                          <a:gd name="connsiteY6" fmla="*/ 88211 h 177526"/>
                          <a:gd name="connsiteX7" fmla="*/ 86888 w 169868"/>
                          <a:gd name="connsiteY7" fmla="*/ 34862 h 177526"/>
                          <a:gd name="connsiteX8" fmla="*/ 119910 w 169868"/>
                          <a:gd name="connsiteY8" fmla="*/ 86531 h 177526"/>
                          <a:gd name="connsiteX9" fmla="*/ 81803 w 169868"/>
                          <a:gd name="connsiteY9" fmla="*/ 141892 h 1775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69868" h="177526">
                            <a:moveTo>
                              <a:pt x="87871" y="-371"/>
                            </a:moveTo>
                            <a:cubicBezTo>
                              <a:pt x="25820" y="-371"/>
                              <a:pt x="-438" y="28808"/>
                              <a:pt x="-438" y="87863"/>
                            </a:cubicBezTo>
                            <a:cubicBezTo>
                              <a:pt x="-438" y="143224"/>
                              <a:pt x="18435" y="177156"/>
                              <a:pt x="80788" y="177156"/>
                            </a:cubicBezTo>
                            <a:cubicBezTo>
                              <a:pt x="141113" y="177156"/>
                              <a:pt x="169430" y="148643"/>
                              <a:pt x="169430" y="89588"/>
                            </a:cubicBezTo>
                            <a:cubicBezTo>
                              <a:pt x="169445" y="31835"/>
                              <a:pt x="150588" y="-371"/>
                              <a:pt x="87871" y="-371"/>
                            </a:cubicBezTo>
                            <a:close/>
                            <a:moveTo>
                              <a:pt x="81817" y="141892"/>
                            </a:moveTo>
                            <a:cubicBezTo>
                              <a:pt x="56195" y="141892"/>
                              <a:pt x="49127" y="122097"/>
                              <a:pt x="49127" y="88211"/>
                            </a:cubicBezTo>
                            <a:cubicBezTo>
                              <a:pt x="49127" y="49951"/>
                              <a:pt x="57209" y="34862"/>
                              <a:pt x="86888" y="34862"/>
                            </a:cubicBezTo>
                            <a:cubicBezTo>
                              <a:pt x="114129" y="34862"/>
                              <a:pt x="119910" y="54990"/>
                              <a:pt x="119910" y="86531"/>
                            </a:cubicBezTo>
                            <a:cubicBezTo>
                              <a:pt x="119895" y="125442"/>
                              <a:pt x="112465" y="141892"/>
                              <a:pt x="81803" y="141892"/>
                            </a:cubicBezTo>
                            <a:close/>
                          </a:path>
                        </a:pathLst>
                      </a:custGeom>
                      <a:grpFill/>
                      <a:ln w="1510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2" name="Freeform: Shape 51">
                        <a:extLst>
                          <a:ext uri="{FF2B5EF4-FFF2-40B4-BE49-F238E27FC236}">
                            <a16:creationId xmlns:a16="http://schemas.microsoft.com/office/drawing/2014/main" id="{E55F5281-F2BF-BCC2-D31A-06BB64500C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81028" y="2083583"/>
                        <a:ext cx="49217" cy="244269"/>
                      </a:xfrm>
                      <a:custGeom>
                        <a:avLst/>
                        <a:gdLst>
                          <a:gd name="connsiteX0" fmla="*/ 158 w 49217"/>
                          <a:gd name="connsiteY0" fmla="*/ 4 h 244269"/>
                          <a:gd name="connsiteX1" fmla="*/ 49375 w 49217"/>
                          <a:gd name="connsiteY1" fmla="*/ 4 h 244269"/>
                          <a:gd name="connsiteX2" fmla="*/ 49375 w 49217"/>
                          <a:gd name="connsiteY2" fmla="*/ 244274 h 244269"/>
                          <a:gd name="connsiteX3" fmla="*/ 158 w 49217"/>
                          <a:gd name="connsiteY3" fmla="*/ 244274 h 2442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9217" h="244269">
                            <a:moveTo>
                              <a:pt x="158" y="4"/>
                            </a:moveTo>
                            <a:lnTo>
                              <a:pt x="49375" y="4"/>
                            </a:lnTo>
                            <a:lnTo>
                              <a:pt x="49375" y="244274"/>
                            </a:lnTo>
                            <a:lnTo>
                              <a:pt x="158" y="244274"/>
                            </a:lnTo>
                            <a:close/>
                          </a:path>
                        </a:pathLst>
                      </a:custGeom>
                      <a:grpFill/>
                      <a:ln w="1510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3" name="Freeform: Shape 52">
                        <a:extLst>
                          <a:ext uri="{FF2B5EF4-FFF2-40B4-BE49-F238E27FC236}">
                            <a16:creationId xmlns:a16="http://schemas.microsoft.com/office/drawing/2014/main" id="{A19B386E-877F-C7F7-41CB-F4707AEE6C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72358" y="2158756"/>
                        <a:ext cx="48884" cy="169096"/>
                      </a:xfrm>
                      <a:custGeom>
                        <a:avLst/>
                        <a:gdLst>
                          <a:gd name="connsiteX0" fmla="*/ 183 w 48884"/>
                          <a:gd name="connsiteY0" fmla="*/ 9 h 169096"/>
                          <a:gd name="connsiteX1" fmla="*/ 49068 w 48884"/>
                          <a:gd name="connsiteY1" fmla="*/ 9 h 169096"/>
                          <a:gd name="connsiteX2" fmla="*/ 49068 w 48884"/>
                          <a:gd name="connsiteY2" fmla="*/ 169106 h 169096"/>
                          <a:gd name="connsiteX3" fmla="*/ 183 w 48884"/>
                          <a:gd name="connsiteY3" fmla="*/ 169106 h 1690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8884" h="169096">
                            <a:moveTo>
                              <a:pt x="183" y="9"/>
                            </a:moveTo>
                            <a:lnTo>
                              <a:pt x="49068" y="9"/>
                            </a:lnTo>
                            <a:lnTo>
                              <a:pt x="49068" y="169106"/>
                            </a:lnTo>
                            <a:lnTo>
                              <a:pt x="183" y="169106"/>
                            </a:lnTo>
                            <a:close/>
                          </a:path>
                        </a:pathLst>
                      </a:custGeom>
                      <a:grpFill/>
                      <a:ln w="1510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4" name="Freeform: Shape 53">
                        <a:extLst>
                          <a:ext uri="{FF2B5EF4-FFF2-40B4-BE49-F238E27FC236}">
                            <a16:creationId xmlns:a16="http://schemas.microsoft.com/office/drawing/2014/main" id="{3DEDE6FF-6B44-E540-C957-CB2F307448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72025" y="2082917"/>
                        <a:ext cx="49550" cy="39258"/>
                      </a:xfrm>
                      <a:custGeom>
                        <a:avLst/>
                        <a:gdLst>
                          <a:gd name="connsiteX0" fmla="*/ 183 w 49550"/>
                          <a:gd name="connsiteY0" fmla="*/ 4 h 39258"/>
                          <a:gd name="connsiteX1" fmla="*/ 49733 w 49550"/>
                          <a:gd name="connsiteY1" fmla="*/ 4 h 39258"/>
                          <a:gd name="connsiteX2" fmla="*/ 49733 w 49550"/>
                          <a:gd name="connsiteY2" fmla="*/ 39263 h 39258"/>
                          <a:gd name="connsiteX3" fmla="*/ 183 w 49550"/>
                          <a:gd name="connsiteY3" fmla="*/ 39263 h 39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9550" h="39258">
                            <a:moveTo>
                              <a:pt x="183" y="4"/>
                            </a:moveTo>
                            <a:lnTo>
                              <a:pt x="49733" y="4"/>
                            </a:lnTo>
                            <a:lnTo>
                              <a:pt x="49733" y="39263"/>
                            </a:lnTo>
                            <a:lnTo>
                              <a:pt x="183" y="39263"/>
                            </a:lnTo>
                            <a:close/>
                          </a:path>
                        </a:pathLst>
                      </a:custGeom>
                      <a:grpFill/>
                      <a:ln w="1510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5" name="Freeform: Shape 54">
                        <a:extLst>
                          <a:ext uri="{FF2B5EF4-FFF2-40B4-BE49-F238E27FC236}">
                            <a16:creationId xmlns:a16="http://schemas.microsoft.com/office/drawing/2014/main" id="{F057BAB7-DE02-C115-A5D5-D0BB97B10E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18532" y="2118165"/>
                        <a:ext cx="138434" cy="213733"/>
                      </a:xfrm>
                      <a:custGeom>
                        <a:avLst/>
                        <a:gdLst>
                          <a:gd name="connsiteX0" fmla="*/ 97716 w 138434"/>
                          <a:gd name="connsiteY0" fmla="*/ 173421 h 213733"/>
                          <a:gd name="connsiteX1" fmla="*/ 75590 w 138434"/>
                          <a:gd name="connsiteY1" fmla="*/ 146573 h 213733"/>
                          <a:gd name="connsiteX2" fmla="*/ 75590 w 138434"/>
                          <a:gd name="connsiteY2" fmla="*/ 78468 h 213733"/>
                          <a:gd name="connsiteX3" fmla="*/ 131406 w 138434"/>
                          <a:gd name="connsiteY3" fmla="*/ 78468 h 213733"/>
                          <a:gd name="connsiteX4" fmla="*/ 131406 w 138434"/>
                          <a:gd name="connsiteY4" fmla="*/ 40223 h 213733"/>
                          <a:gd name="connsiteX5" fmla="*/ 75590 w 138434"/>
                          <a:gd name="connsiteY5" fmla="*/ 40223 h 213733"/>
                          <a:gd name="connsiteX6" fmla="*/ 75590 w 138434"/>
                          <a:gd name="connsiteY6" fmla="*/ -367 h 213733"/>
                          <a:gd name="connsiteX7" fmla="*/ 28340 w 138434"/>
                          <a:gd name="connsiteY7" fmla="*/ 9016 h 213733"/>
                          <a:gd name="connsiteX8" fmla="*/ 28340 w 138434"/>
                          <a:gd name="connsiteY8" fmla="*/ 40223 h 213733"/>
                          <a:gd name="connsiteX9" fmla="*/ -415 w 138434"/>
                          <a:gd name="connsiteY9" fmla="*/ 40223 h 213733"/>
                          <a:gd name="connsiteX10" fmla="*/ -415 w 138434"/>
                          <a:gd name="connsiteY10" fmla="*/ 78135 h 213733"/>
                          <a:gd name="connsiteX11" fmla="*/ 28340 w 138434"/>
                          <a:gd name="connsiteY11" fmla="*/ 78135 h 213733"/>
                          <a:gd name="connsiteX12" fmla="*/ 28340 w 138434"/>
                          <a:gd name="connsiteY12" fmla="*/ 152626 h 213733"/>
                          <a:gd name="connsiteX13" fmla="*/ 80190 w 138434"/>
                          <a:gd name="connsiteY13" fmla="*/ 213346 h 213733"/>
                          <a:gd name="connsiteX14" fmla="*/ 138019 w 138434"/>
                          <a:gd name="connsiteY14" fmla="*/ 199921 h 213733"/>
                          <a:gd name="connsiteX15" fmla="*/ 131088 w 138434"/>
                          <a:gd name="connsiteY15" fmla="*/ 165021 h 213733"/>
                          <a:gd name="connsiteX16" fmla="*/ 97716 w 138434"/>
                          <a:gd name="connsiteY16" fmla="*/ 173421 h 2137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38434" h="213733">
                            <a:moveTo>
                              <a:pt x="97716" y="173421"/>
                            </a:moveTo>
                            <a:cubicBezTo>
                              <a:pt x="81538" y="173421"/>
                              <a:pt x="75590" y="168048"/>
                              <a:pt x="75590" y="146573"/>
                            </a:cubicBezTo>
                            <a:lnTo>
                              <a:pt x="75590" y="78468"/>
                            </a:lnTo>
                            <a:lnTo>
                              <a:pt x="131406" y="78468"/>
                            </a:lnTo>
                            <a:lnTo>
                              <a:pt x="131406" y="40223"/>
                            </a:lnTo>
                            <a:lnTo>
                              <a:pt x="75590" y="40223"/>
                            </a:lnTo>
                            <a:lnTo>
                              <a:pt x="75590" y="-367"/>
                            </a:lnTo>
                            <a:lnTo>
                              <a:pt x="28340" y="9016"/>
                            </a:lnTo>
                            <a:lnTo>
                              <a:pt x="28340" y="40223"/>
                            </a:lnTo>
                            <a:lnTo>
                              <a:pt x="-415" y="40223"/>
                            </a:lnTo>
                            <a:lnTo>
                              <a:pt x="-415" y="78135"/>
                            </a:lnTo>
                            <a:lnTo>
                              <a:pt x="28340" y="78135"/>
                            </a:lnTo>
                            <a:lnTo>
                              <a:pt x="28340" y="152626"/>
                            </a:lnTo>
                            <a:cubicBezTo>
                              <a:pt x="28340" y="197242"/>
                              <a:pt x="41870" y="213346"/>
                              <a:pt x="80190" y="213346"/>
                            </a:cubicBezTo>
                            <a:cubicBezTo>
                              <a:pt x="100274" y="213709"/>
                              <a:pt x="120145" y="209093"/>
                              <a:pt x="138019" y="199921"/>
                            </a:cubicBezTo>
                            <a:lnTo>
                              <a:pt x="131088" y="165021"/>
                            </a:lnTo>
                            <a:cubicBezTo>
                              <a:pt x="120721" y="170243"/>
                              <a:pt x="109325" y="173118"/>
                              <a:pt x="97716" y="173421"/>
                            </a:cubicBezTo>
                            <a:close/>
                          </a:path>
                        </a:pathLst>
                      </a:custGeom>
                      <a:grpFill/>
                      <a:ln w="1510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6" name="Freeform: Shape 55">
                        <a:extLst>
                          <a:ext uri="{FF2B5EF4-FFF2-40B4-BE49-F238E27FC236}">
                            <a16:creationId xmlns:a16="http://schemas.microsoft.com/office/drawing/2014/main" id="{58B9C0E3-3A91-60EE-5F66-0C691A2295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55989" y="2158756"/>
                        <a:ext cx="148997" cy="173142"/>
                      </a:xfrm>
                      <a:custGeom>
                        <a:avLst/>
                        <a:gdLst>
                          <a:gd name="connsiteX0" fmla="*/ 101350 w 148997"/>
                          <a:gd name="connsiteY0" fmla="*/ 123428 h 173142"/>
                          <a:gd name="connsiteX1" fmla="*/ 73927 w 148997"/>
                          <a:gd name="connsiteY1" fmla="*/ 132811 h 173142"/>
                          <a:gd name="connsiteX2" fmla="*/ 46851 w 148997"/>
                          <a:gd name="connsiteY2" fmla="*/ 105312 h 173142"/>
                          <a:gd name="connsiteX3" fmla="*/ 46851 w 148997"/>
                          <a:gd name="connsiteY3" fmla="*/ -372 h 173142"/>
                          <a:gd name="connsiteX4" fmla="*/ -398 w 148997"/>
                          <a:gd name="connsiteY4" fmla="*/ -372 h 173142"/>
                          <a:gd name="connsiteX5" fmla="*/ -398 w 148997"/>
                          <a:gd name="connsiteY5" fmla="*/ 116390 h 173142"/>
                          <a:gd name="connsiteX6" fmla="*/ 51800 w 148997"/>
                          <a:gd name="connsiteY6" fmla="*/ 172751 h 173142"/>
                          <a:gd name="connsiteX7" fmla="*/ 102985 w 148997"/>
                          <a:gd name="connsiteY7" fmla="*/ 158615 h 173142"/>
                          <a:gd name="connsiteX8" fmla="*/ 102878 w 148997"/>
                          <a:gd name="connsiteY8" fmla="*/ 168710 h 173142"/>
                          <a:gd name="connsiteX9" fmla="*/ 148599 w 148997"/>
                          <a:gd name="connsiteY9" fmla="*/ 168710 h 173142"/>
                          <a:gd name="connsiteX10" fmla="*/ 148599 w 148997"/>
                          <a:gd name="connsiteY10" fmla="*/ -372 h 173142"/>
                          <a:gd name="connsiteX11" fmla="*/ 101350 w 148997"/>
                          <a:gd name="connsiteY11" fmla="*/ -372 h 1731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48997" h="173142">
                            <a:moveTo>
                              <a:pt x="101350" y="123428"/>
                            </a:moveTo>
                            <a:cubicBezTo>
                              <a:pt x="93390" y="129300"/>
                              <a:pt x="83809" y="132584"/>
                              <a:pt x="73927" y="132811"/>
                            </a:cubicBezTo>
                            <a:cubicBezTo>
                              <a:pt x="51800" y="132811"/>
                              <a:pt x="46851" y="127121"/>
                              <a:pt x="46851" y="105312"/>
                            </a:cubicBezTo>
                            <a:lnTo>
                              <a:pt x="46851" y="-372"/>
                            </a:lnTo>
                            <a:lnTo>
                              <a:pt x="-398" y="-372"/>
                            </a:lnTo>
                            <a:lnTo>
                              <a:pt x="-398" y="116390"/>
                            </a:lnTo>
                            <a:cubicBezTo>
                              <a:pt x="-398" y="150261"/>
                              <a:pt x="11149" y="172751"/>
                              <a:pt x="51800" y="172751"/>
                            </a:cubicBezTo>
                            <a:cubicBezTo>
                              <a:pt x="69871" y="173129"/>
                              <a:pt x="87668" y="168210"/>
                              <a:pt x="102985" y="158615"/>
                            </a:cubicBezTo>
                            <a:lnTo>
                              <a:pt x="102878" y="168710"/>
                            </a:lnTo>
                            <a:lnTo>
                              <a:pt x="148599" y="168710"/>
                            </a:lnTo>
                            <a:lnTo>
                              <a:pt x="148599" y="-372"/>
                            </a:lnTo>
                            <a:lnTo>
                              <a:pt x="101350" y="-372"/>
                            </a:lnTo>
                            <a:close/>
                          </a:path>
                        </a:pathLst>
                      </a:custGeom>
                      <a:grpFill/>
                      <a:ln w="1510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D5DDF32-6C07-67C2-90E2-09F24E3B3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34780" y="2555119"/>
              <a:ext cx="3231160" cy="9876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74EDE5B-40FB-8D4D-3960-236041708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57038" y="3536083"/>
              <a:ext cx="3121423" cy="111566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AA0B4B8-BECB-3DC9-4672-341A7D1EF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377204" y="4792065"/>
              <a:ext cx="2987299" cy="62794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2968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37B7794-3C9C-0A64-2F41-DF0C9C885B97}"/>
              </a:ext>
            </a:extLst>
          </p:cNvPr>
          <p:cNvSpPr/>
          <p:nvPr/>
        </p:nvSpPr>
        <p:spPr>
          <a:xfrm>
            <a:off x="0" y="3946595"/>
            <a:ext cx="12192000" cy="1602956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graphicFrame>
        <p:nvGraphicFramePr>
          <p:cNvPr id="183" name="Chart 182" hidden="1">
            <a:extLst>
              <a:ext uri="{FF2B5EF4-FFF2-40B4-BE49-F238E27FC236}">
                <a16:creationId xmlns:a16="http://schemas.microsoft.com/office/drawing/2014/main" id="{EAA85638-0C4F-4339-8C72-926C5FE84DEC}"/>
              </a:ext>
            </a:extLst>
          </p:cNvPr>
          <p:cNvGraphicFramePr/>
          <p:nvPr/>
        </p:nvGraphicFramePr>
        <p:xfrm>
          <a:off x="4304750" y="2703127"/>
          <a:ext cx="3581469" cy="2496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F6DAE9D8-AA5A-01E3-0D5D-A4E74FB61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97" y="133029"/>
            <a:ext cx="10760373" cy="8657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7FEED1-043D-0D5E-3FB4-F0915E7ED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60" y="6033040"/>
            <a:ext cx="11802879" cy="45114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D2B23C7-1065-5955-BF3F-78FD6EF3606F}"/>
              </a:ext>
            </a:extLst>
          </p:cNvPr>
          <p:cNvGrpSpPr/>
          <p:nvPr/>
        </p:nvGrpSpPr>
        <p:grpSpPr>
          <a:xfrm>
            <a:off x="226236" y="1118323"/>
            <a:ext cx="11445064" cy="2793747"/>
            <a:chOff x="226236" y="1118323"/>
            <a:chExt cx="11445064" cy="279374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3FE4A2F-87E9-6999-5A82-982AFC4B1579}"/>
                </a:ext>
              </a:extLst>
            </p:cNvPr>
            <p:cNvGrpSpPr/>
            <p:nvPr/>
          </p:nvGrpSpPr>
          <p:grpSpPr>
            <a:xfrm>
              <a:off x="615221" y="1118323"/>
              <a:ext cx="10961558" cy="2709353"/>
              <a:chOff x="615221" y="1118323"/>
              <a:chExt cx="10961558" cy="270935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DA59F5F-9420-2391-8FFD-1A224E173E15}"/>
                  </a:ext>
                </a:extLst>
              </p:cNvPr>
              <p:cNvGrpSpPr/>
              <p:nvPr/>
            </p:nvGrpSpPr>
            <p:grpSpPr>
              <a:xfrm>
                <a:off x="723900" y="1498776"/>
                <a:ext cx="10743557" cy="2328900"/>
                <a:chOff x="723900" y="1498776"/>
                <a:chExt cx="10743557" cy="2328900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3AE8A871-221A-434F-9D5E-F7B62BDB73BD}"/>
                    </a:ext>
                  </a:extLst>
                </p:cNvPr>
                <p:cNvGrpSpPr/>
                <p:nvPr/>
              </p:nvGrpSpPr>
              <p:grpSpPr>
                <a:xfrm>
                  <a:off x="2481508" y="1675523"/>
                  <a:ext cx="6892344" cy="1795138"/>
                  <a:chOff x="2481508" y="1590013"/>
                  <a:chExt cx="6892344" cy="2071148"/>
                </a:xfrm>
              </p:grpSpPr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11B0BC0B-6CEF-4B35-A085-7C48309C5F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481508" y="1590013"/>
                    <a:ext cx="0" cy="2071148"/>
                  </a:xfrm>
                  <a:prstGeom prst="line">
                    <a:avLst/>
                  </a:prstGeom>
                  <a:ln>
                    <a:gradFill flip="none" rotWithShape="1">
                      <a:gsLst>
                        <a:gs pos="0">
                          <a:srgbClr val="A6BDC9">
                            <a:alpha val="0"/>
                          </a:srgbClr>
                        </a:gs>
                        <a:gs pos="50000">
                          <a:srgbClr val="A6BDC9"/>
                        </a:gs>
                        <a:gs pos="100000">
                          <a:srgbClr val="A6BDC9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>
                    <a:extLst>
                      <a:ext uri="{FF2B5EF4-FFF2-40B4-BE49-F238E27FC236}">
                        <a16:creationId xmlns:a16="http://schemas.microsoft.com/office/drawing/2014/main" id="{3DEEDFEB-FA41-47CA-8F2E-06F12D3BD1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78956" y="1590013"/>
                    <a:ext cx="0" cy="2071148"/>
                  </a:xfrm>
                  <a:prstGeom prst="line">
                    <a:avLst/>
                  </a:prstGeom>
                  <a:ln>
                    <a:gradFill flip="none" rotWithShape="1">
                      <a:gsLst>
                        <a:gs pos="0">
                          <a:srgbClr val="A6BDC9">
                            <a:alpha val="0"/>
                          </a:srgbClr>
                        </a:gs>
                        <a:gs pos="50000">
                          <a:srgbClr val="A6BDC9"/>
                        </a:gs>
                        <a:gs pos="100000">
                          <a:srgbClr val="A6BDC9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>
                    <a:extLst>
                      <a:ext uri="{FF2B5EF4-FFF2-40B4-BE49-F238E27FC236}">
                        <a16:creationId xmlns:a16="http://schemas.microsoft.com/office/drawing/2014/main" id="{17051EA7-D116-48F9-BCFB-8CF31F174E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76404" y="1590013"/>
                    <a:ext cx="0" cy="2071148"/>
                  </a:xfrm>
                  <a:prstGeom prst="line">
                    <a:avLst/>
                  </a:prstGeom>
                  <a:ln>
                    <a:gradFill flip="none" rotWithShape="1">
                      <a:gsLst>
                        <a:gs pos="0">
                          <a:srgbClr val="A6BDC9">
                            <a:alpha val="0"/>
                          </a:srgbClr>
                        </a:gs>
                        <a:gs pos="50000">
                          <a:srgbClr val="A6BDC9"/>
                        </a:gs>
                        <a:gs pos="100000">
                          <a:srgbClr val="A6BDC9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Straight Connector 172">
                    <a:extLst>
                      <a:ext uri="{FF2B5EF4-FFF2-40B4-BE49-F238E27FC236}">
                        <a16:creationId xmlns:a16="http://schemas.microsoft.com/office/drawing/2014/main" id="{4E67F618-27FA-4C29-A6AF-BED75FC6CA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373852" y="1590013"/>
                    <a:ext cx="0" cy="2071148"/>
                  </a:xfrm>
                  <a:prstGeom prst="line">
                    <a:avLst/>
                  </a:prstGeom>
                  <a:ln>
                    <a:gradFill flip="none" rotWithShape="1">
                      <a:gsLst>
                        <a:gs pos="0">
                          <a:srgbClr val="A6BDC9">
                            <a:alpha val="0"/>
                          </a:srgbClr>
                        </a:gs>
                        <a:gs pos="50000">
                          <a:srgbClr val="A6BDC9"/>
                        </a:gs>
                        <a:gs pos="100000">
                          <a:srgbClr val="A6BDC9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468B3269-41EF-45AD-9AED-4623DDC8BB6A}"/>
                    </a:ext>
                  </a:extLst>
                </p:cNvPr>
                <p:cNvGrpSpPr/>
                <p:nvPr/>
              </p:nvGrpSpPr>
              <p:grpSpPr>
                <a:xfrm>
                  <a:off x="937651" y="1498776"/>
                  <a:ext cx="10316699" cy="45719"/>
                  <a:chOff x="-3034581" y="1566359"/>
                  <a:chExt cx="10316699" cy="45719"/>
                </a:xfrm>
              </p:grpSpPr>
              <p:cxnSp>
                <p:nvCxnSpPr>
                  <p:cNvPr id="178" name="Straight Connector 177">
                    <a:extLst>
                      <a:ext uri="{FF2B5EF4-FFF2-40B4-BE49-F238E27FC236}">
                        <a16:creationId xmlns:a16="http://schemas.microsoft.com/office/drawing/2014/main" id="{B99C0E4A-CD8B-450C-97F3-4E06D3E87B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-3034581" y="1566360"/>
                    <a:ext cx="10316699" cy="0"/>
                  </a:xfrm>
                  <a:prstGeom prst="line">
                    <a:avLst/>
                  </a:prstGeom>
                  <a:ln>
                    <a:solidFill>
                      <a:srgbClr val="70AD4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9" name="Isosceles Triangle 178">
                    <a:extLst>
                      <a:ext uri="{FF2B5EF4-FFF2-40B4-BE49-F238E27FC236}">
                        <a16:creationId xmlns:a16="http://schemas.microsoft.com/office/drawing/2014/main" id="{FEC16A4E-26B7-4E03-9A3D-8DF2E33E0BD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063037" y="1566359"/>
                    <a:ext cx="121463" cy="45719"/>
                  </a:xfrm>
                  <a:prstGeom prst="triangle">
                    <a:avLst/>
                  </a:prstGeom>
                  <a:solidFill>
                    <a:srgbClr val="70AD4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" name="Circle: Hollow 3">
                  <a:extLst>
                    <a:ext uri="{FF2B5EF4-FFF2-40B4-BE49-F238E27FC236}">
                      <a16:creationId xmlns:a16="http://schemas.microsoft.com/office/drawing/2014/main" id="{EAD07963-18E8-41ED-B334-A02ED20345E3}"/>
                    </a:ext>
                  </a:extLst>
                </p:cNvPr>
                <p:cNvSpPr/>
                <p:nvPr/>
              </p:nvSpPr>
              <p:spPr>
                <a:xfrm>
                  <a:off x="723900" y="2115043"/>
                  <a:ext cx="1282699" cy="1282699"/>
                </a:xfrm>
                <a:prstGeom prst="donut">
                  <a:avLst>
                    <a:gd name="adj" fmla="val 10807"/>
                  </a:avLst>
                </a:prstGeom>
                <a:gradFill>
                  <a:gsLst>
                    <a:gs pos="34000">
                      <a:srgbClr val="61A60E"/>
                    </a:gs>
                    <a:gs pos="100000">
                      <a:srgbClr val="2C451B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Circle: Hollow 184">
                  <a:extLst>
                    <a:ext uri="{FF2B5EF4-FFF2-40B4-BE49-F238E27FC236}">
                      <a16:creationId xmlns:a16="http://schemas.microsoft.com/office/drawing/2014/main" id="{8709B675-33DE-48A1-8A36-72987473AA75}"/>
                    </a:ext>
                  </a:extLst>
                </p:cNvPr>
                <p:cNvSpPr/>
                <p:nvPr/>
              </p:nvSpPr>
              <p:spPr>
                <a:xfrm>
                  <a:off x="2988882" y="2115043"/>
                  <a:ext cx="1282699" cy="1282699"/>
                </a:xfrm>
                <a:prstGeom prst="donut">
                  <a:avLst>
                    <a:gd name="adj" fmla="val 10447"/>
                  </a:avLst>
                </a:prstGeom>
                <a:gradFill>
                  <a:gsLst>
                    <a:gs pos="34000">
                      <a:srgbClr val="61A60E"/>
                    </a:gs>
                    <a:gs pos="100000">
                      <a:srgbClr val="2C451B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Block Arc 185">
                  <a:extLst>
                    <a:ext uri="{FF2B5EF4-FFF2-40B4-BE49-F238E27FC236}">
                      <a16:creationId xmlns:a16="http://schemas.microsoft.com/office/drawing/2014/main" id="{52A89C9B-FDCD-4342-97F4-FEFF3EFC0F7A}"/>
                    </a:ext>
                  </a:extLst>
                </p:cNvPr>
                <p:cNvSpPr/>
                <p:nvPr/>
              </p:nvSpPr>
              <p:spPr>
                <a:xfrm>
                  <a:off x="5253864" y="2115043"/>
                  <a:ext cx="1282699" cy="1282699"/>
                </a:xfrm>
                <a:prstGeom prst="blockArc">
                  <a:avLst>
                    <a:gd name="adj1" fmla="val 5395837"/>
                    <a:gd name="adj2" fmla="val 38131"/>
                    <a:gd name="adj3" fmla="val 12498"/>
                  </a:avLst>
                </a:prstGeom>
                <a:gradFill>
                  <a:gsLst>
                    <a:gs pos="34000">
                      <a:srgbClr val="61A60E"/>
                    </a:gs>
                    <a:gs pos="100000">
                      <a:srgbClr val="2C451B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Block Arc 191">
                  <a:extLst>
                    <a:ext uri="{FF2B5EF4-FFF2-40B4-BE49-F238E27FC236}">
                      <a16:creationId xmlns:a16="http://schemas.microsoft.com/office/drawing/2014/main" id="{88D64698-5A58-498F-9761-76D0B03F9349}"/>
                    </a:ext>
                  </a:extLst>
                </p:cNvPr>
                <p:cNvSpPr/>
                <p:nvPr/>
              </p:nvSpPr>
              <p:spPr>
                <a:xfrm>
                  <a:off x="5253864" y="2115043"/>
                  <a:ext cx="1282699" cy="1282699"/>
                </a:xfrm>
                <a:prstGeom prst="blockArc">
                  <a:avLst>
                    <a:gd name="adj1" fmla="val 14737"/>
                    <a:gd name="adj2" fmla="val 5416885"/>
                    <a:gd name="adj3" fmla="val 12200"/>
                  </a:avLst>
                </a:prstGeom>
                <a:gradFill>
                  <a:gsLst>
                    <a:gs pos="0">
                      <a:srgbClr val="8A9BB4"/>
                    </a:gs>
                    <a:gs pos="100000">
                      <a:schemeClr val="bg2">
                        <a:lumMod val="25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Block Arc 194">
                  <a:extLst>
                    <a:ext uri="{FF2B5EF4-FFF2-40B4-BE49-F238E27FC236}">
                      <a16:creationId xmlns:a16="http://schemas.microsoft.com/office/drawing/2014/main" id="{B4C7FDA5-40B7-43FB-8AD2-C91FD73220CB}"/>
                    </a:ext>
                  </a:extLst>
                </p:cNvPr>
                <p:cNvSpPr/>
                <p:nvPr/>
              </p:nvSpPr>
              <p:spPr>
                <a:xfrm>
                  <a:off x="7602486" y="2115043"/>
                  <a:ext cx="1282699" cy="1282699"/>
                </a:xfrm>
                <a:prstGeom prst="blockArc">
                  <a:avLst>
                    <a:gd name="adj1" fmla="val 5395837"/>
                    <a:gd name="adj2" fmla="val 39788"/>
                    <a:gd name="adj3" fmla="val 11507"/>
                  </a:avLst>
                </a:prstGeom>
                <a:gradFill>
                  <a:gsLst>
                    <a:gs pos="34000">
                      <a:srgbClr val="61A60E"/>
                    </a:gs>
                    <a:gs pos="100000">
                      <a:srgbClr val="2C451B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Block Arc 195">
                  <a:extLst>
                    <a:ext uri="{FF2B5EF4-FFF2-40B4-BE49-F238E27FC236}">
                      <a16:creationId xmlns:a16="http://schemas.microsoft.com/office/drawing/2014/main" id="{55493AB5-D6B6-4467-AB49-5EA1710AEB9B}"/>
                    </a:ext>
                  </a:extLst>
                </p:cNvPr>
                <p:cNvSpPr/>
                <p:nvPr/>
              </p:nvSpPr>
              <p:spPr>
                <a:xfrm>
                  <a:off x="7602486" y="2115043"/>
                  <a:ext cx="1282699" cy="1282699"/>
                </a:xfrm>
                <a:prstGeom prst="blockArc">
                  <a:avLst>
                    <a:gd name="adj1" fmla="val 28080"/>
                    <a:gd name="adj2" fmla="val 5416663"/>
                    <a:gd name="adj3" fmla="val 11695"/>
                  </a:avLst>
                </a:prstGeom>
                <a:gradFill>
                  <a:gsLst>
                    <a:gs pos="0">
                      <a:srgbClr val="8A9BB4"/>
                    </a:gs>
                    <a:gs pos="100000">
                      <a:schemeClr val="bg2">
                        <a:lumMod val="25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Block Arc 206">
                  <a:extLst>
                    <a:ext uri="{FF2B5EF4-FFF2-40B4-BE49-F238E27FC236}">
                      <a16:creationId xmlns:a16="http://schemas.microsoft.com/office/drawing/2014/main" id="{C1A9F76A-5877-4D35-8393-58CEF6AC531C}"/>
                    </a:ext>
                  </a:extLst>
                </p:cNvPr>
                <p:cNvSpPr/>
                <p:nvPr/>
              </p:nvSpPr>
              <p:spPr>
                <a:xfrm>
                  <a:off x="9911117" y="2115043"/>
                  <a:ext cx="1282699" cy="1282699"/>
                </a:xfrm>
                <a:prstGeom prst="blockArc">
                  <a:avLst>
                    <a:gd name="adj1" fmla="val 3438825"/>
                    <a:gd name="adj2" fmla="val 8497"/>
                    <a:gd name="adj3" fmla="val 9925"/>
                  </a:avLst>
                </a:prstGeom>
                <a:gradFill>
                  <a:gsLst>
                    <a:gs pos="4000">
                      <a:srgbClr val="61A60E"/>
                    </a:gs>
                    <a:gs pos="100000">
                      <a:srgbClr val="2C451B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Block Arc 207">
                  <a:extLst>
                    <a:ext uri="{FF2B5EF4-FFF2-40B4-BE49-F238E27FC236}">
                      <a16:creationId xmlns:a16="http://schemas.microsoft.com/office/drawing/2014/main" id="{685474E8-EE0B-4767-A073-851E097C8D6B}"/>
                    </a:ext>
                  </a:extLst>
                </p:cNvPr>
                <p:cNvSpPr/>
                <p:nvPr/>
              </p:nvSpPr>
              <p:spPr>
                <a:xfrm>
                  <a:off x="9911117" y="2115043"/>
                  <a:ext cx="1282699" cy="1282699"/>
                </a:xfrm>
                <a:prstGeom prst="blockArc">
                  <a:avLst>
                    <a:gd name="adj1" fmla="val 21546304"/>
                    <a:gd name="adj2" fmla="val 3505379"/>
                    <a:gd name="adj3" fmla="val 10151"/>
                  </a:avLst>
                </a:prstGeom>
                <a:gradFill>
                  <a:gsLst>
                    <a:gs pos="0">
                      <a:srgbClr val="8A9BB4"/>
                    </a:gs>
                    <a:gs pos="100000">
                      <a:schemeClr val="bg2">
                        <a:lumMod val="25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5A7356E5-D20D-462B-AAA1-F0E69D63F7F7}"/>
                    </a:ext>
                  </a:extLst>
                </p:cNvPr>
                <p:cNvGrpSpPr/>
                <p:nvPr/>
              </p:nvGrpSpPr>
              <p:grpSpPr>
                <a:xfrm>
                  <a:off x="3640659" y="3715905"/>
                  <a:ext cx="2732666" cy="111771"/>
                  <a:chOff x="3423192" y="3612149"/>
                  <a:chExt cx="2147209" cy="172452"/>
                </a:xfrm>
              </p:grpSpPr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246E4923-F5C3-40A1-B253-A612C528B8D8}"/>
                      </a:ext>
                    </a:extLst>
                  </p:cNvPr>
                  <p:cNvSpPr/>
                  <p:nvPr/>
                </p:nvSpPr>
                <p:spPr>
                  <a:xfrm>
                    <a:off x="3423192" y="3612150"/>
                    <a:ext cx="283781" cy="172451"/>
                  </a:xfrm>
                  <a:prstGeom prst="rect">
                    <a:avLst/>
                  </a:prstGeom>
                  <a:gradFill>
                    <a:gsLst>
                      <a:gs pos="34000">
                        <a:srgbClr val="61A60E"/>
                      </a:gs>
                      <a:gs pos="100000">
                        <a:srgbClr val="2C451B"/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6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4" name="Rectangle 213">
                    <a:extLst>
                      <a:ext uri="{FF2B5EF4-FFF2-40B4-BE49-F238E27FC236}">
                        <a16:creationId xmlns:a16="http://schemas.microsoft.com/office/drawing/2014/main" id="{5DE0326E-B7AE-4E51-B25E-891E8BA8650E}"/>
                      </a:ext>
                    </a:extLst>
                  </p:cNvPr>
                  <p:cNvSpPr/>
                  <p:nvPr/>
                </p:nvSpPr>
                <p:spPr>
                  <a:xfrm>
                    <a:off x="5286620" y="3612149"/>
                    <a:ext cx="283781" cy="172450"/>
                  </a:xfrm>
                  <a:prstGeom prst="rect">
                    <a:avLst/>
                  </a:prstGeom>
                  <a:gradFill>
                    <a:gsLst>
                      <a:gs pos="0">
                        <a:srgbClr val="8A9BB4"/>
                      </a:gs>
                      <a:gs pos="100000">
                        <a:schemeClr val="bg2">
                          <a:lumMod val="25000"/>
                        </a:schemeClr>
                      </a:gs>
                    </a:gsLst>
                    <a:lin ang="5400000" scaled="1"/>
                  </a:gradFill>
                  <a:ln>
                    <a:gradFill>
                      <a:gsLst>
                        <a:gs pos="0">
                          <a:srgbClr val="C2CBD8"/>
                        </a:gs>
                        <a:gs pos="100000">
                          <a:srgbClr val="8A9BB4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65000"/>
                        </a:prst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CA0A2B0D-B7B2-D021-5309-126700922711}"/>
                    </a:ext>
                  </a:extLst>
                </p:cNvPr>
                <p:cNvGrpSpPr/>
                <p:nvPr/>
              </p:nvGrpSpPr>
              <p:grpSpPr>
                <a:xfrm>
                  <a:off x="7749671" y="2261107"/>
                  <a:ext cx="1212518" cy="1219605"/>
                  <a:chOff x="7852030" y="2157538"/>
                  <a:chExt cx="1212518" cy="1219605"/>
                </a:xfrm>
              </p:grpSpPr>
              <p:pic>
                <p:nvPicPr>
                  <p:cNvPr id="81" name="Picture 80">
                    <a:extLst>
                      <a:ext uri="{FF2B5EF4-FFF2-40B4-BE49-F238E27FC236}">
                        <a16:creationId xmlns:a16="http://schemas.microsoft.com/office/drawing/2014/main" id="{5F83E5C4-79B8-BB6C-7C36-5EA1170FBC3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-31901"/>
                  <a:stretch/>
                </p:blipFill>
                <p:spPr>
                  <a:xfrm>
                    <a:off x="7852030" y="2157538"/>
                    <a:ext cx="981952" cy="990093"/>
                  </a:xfrm>
                  <a:prstGeom prst="ellipse">
                    <a:avLst/>
                  </a:prstGeom>
                </p:spPr>
              </p:pic>
              <p:pic>
                <p:nvPicPr>
                  <p:cNvPr id="85" name="Picture 84">
                    <a:extLst>
                      <a:ext uri="{FF2B5EF4-FFF2-40B4-BE49-F238E27FC236}">
                        <a16:creationId xmlns:a16="http://schemas.microsoft.com/office/drawing/2014/main" id="{11DAE5C1-E9CA-1535-CFB4-6245D06291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-14641" r="-7178" b="-11147"/>
                  <a:stretch/>
                </p:blipFill>
                <p:spPr>
                  <a:xfrm>
                    <a:off x="8114364" y="2267895"/>
                    <a:ext cx="950184" cy="1109248"/>
                  </a:xfrm>
                  <a:prstGeom prst="ellipse">
                    <a:avLst/>
                  </a:prstGeom>
                </p:spPr>
              </p:pic>
            </p:grp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7B68D47E-F024-D4FC-F9EE-7B340FE9EF4C}"/>
                    </a:ext>
                  </a:extLst>
                </p:cNvPr>
                <p:cNvGrpSpPr/>
                <p:nvPr/>
              </p:nvGrpSpPr>
              <p:grpSpPr>
                <a:xfrm>
                  <a:off x="885798" y="2413190"/>
                  <a:ext cx="1260390" cy="963953"/>
                  <a:chOff x="952327" y="2347420"/>
                  <a:chExt cx="1260390" cy="963953"/>
                </a:xfrm>
              </p:grpSpPr>
              <p:pic>
                <p:nvPicPr>
                  <p:cNvPr id="56" name="Picture 5">
                    <a:extLst>
                      <a:ext uri="{FF2B5EF4-FFF2-40B4-BE49-F238E27FC236}">
                        <a16:creationId xmlns:a16="http://schemas.microsoft.com/office/drawing/2014/main" id="{306DB229-6BE7-E4B7-7931-A881F61969B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-22301"/>
                  <a:stretch/>
                </p:blipFill>
                <p:spPr bwMode="auto">
                  <a:xfrm>
                    <a:off x="952327" y="2347420"/>
                    <a:ext cx="826944" cy="810463"/>
                  </a:xfrm>
                  <a:prstGeom prst="ellips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7" name="Picture 5">
                    <a:extLst>
                      <a:ext uri="{FF2B5EF4-FFF2-40B4-BE49-F238E27FC236}">
                        <a16:creationId xmlns:a16="http://schemas.microsoft.com/office/drawing/2014/main" id="{15783062-F9A0-4C47-3E8F-84EA6618DA3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-19910" b="-9957"/>
                  <a:stretch/>
                </p:blipFill>
                <p:spPr bwMode="auto">
                  <a:xfrm>
                    <a:off x="1278062" y="2347420"/>
                    <a:ext cx="934655" cy="96395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FECBFDE7-0300-D828-66B2-15ED1CC062EE}"/>
                    </a:ext>
                  </a:extLst>
                </p:cNvPr>
                <p:cNvGrpSpPr/>
                <p:nvPr/>
              </p:nvGrpSpPr>
              <p:grpSpPr>
                <a:xfrm>
                  <a:off x="5420647" y="2261106"/>
                  <a:ext cx="1096074" cy="990093"/>
                  <a:chOff x="5518709" y="2250568"/>
                  <a:chExt cx="1096074" cy="990093"/>
                </a:xfrm>
              </p:grpSpPr>
              <p:pic>
                <p:nvPicPr>
                  <p:cNvPr id="89" name="Picture 4">
                    <a:extLst>
                      <a:ext uri="{FF2B5EF4-FFF2-40B4-BE49-F238E27FC236}">
                        <a16:creationId xmlns:a16="http://schemas.microsoft.com/office/drawing/2014/main" id="{830AB007-FB07-45CA-2142-18B0B200CA7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5518709" y="2250568"/>
                    <a:ext cx="979913" cy="990093"/>
                  </a:xfrm>
                  <a:prstGeom prst="ellipse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0" name="Picture 4">
                    <a:extLst>
                      <a:ext uri="{FF2B5EF4-FFF2-40B4-BE49-F238E27FC236}">
                        <a16:creationId xmlns:a16="http://schemas.microsoft.com/office/drawing/2014/main" id="{C81A0AC9-DC9C-54EF-011F-E1A34A678E1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5778987" y="2254082"/>
                    <a:ext cx="835796" cy="98359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58" name="Picture 2">
                  <a:extLst>
                    <a:ext uri="{FF2B5EF4-FFF2-40B4-BE49-F238E27FC236}">
                      <a16:creationId xmlns:a16="http://schemas.microsoft.com/office/drawing/2014/main" id="{DAA6F1D6-5CC8-5FD5-FFEB-3BD08ED977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2878" t="-58416" b="-3638"/>
                <a:stretch/>
              </p:blipFill>
              <p:spPr bwMode="auto">
                <a:xfrm>
                  <a:off x="3126740" y="2266186"/>
                  <a:ext cx="998728" cy="990094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E3C0A64E-6E19-9125-9F5D-4CF2C99DD342}"/>
                    </a:ext>
                  </a:extLst>
                </p:cNvPr>
                <p:cNvGrpSpPr/>
                <p:nvPr/>
              </p:nvGrpSpPr>
              <p:grpSpPr>
                <a:xfrm>
                  <a:off x="10044746" y="2119976"/>
                  <a:ext cx="1422711" cy="1149011"/>
                  <a:chOff x="10127342" y="2038100"/>
                  <a:chExt cx="1422711" cy="1149011"/>
                </a:xfrm>
              </p:grpSpPr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20A0F72A-0FC1-3764-8E5C-0667F5EA5B3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 flipH="1">
                    <a:off x="10127342" y="2127808"/>
                    <a:ext cx="1044632" cy="1059303"/>
                  </a:xfrm>
                  <a:prstGeom prst="ellipse">
                    <a:avLst/>
                  </a:prstGeom>
                </p:spPr>
              </p:pic>
              <p:pic>
                <p:nvPicPr>
                  <p:cNvPr id="94" name="Picture 93">
                    <a:extLst>
                      <a:ext uri="{FF2B5EF4-FFF2-40B4-BE49-F238E27FC236}">
                        <a16:creationId xmlns:a16="http://schemas.microsoft.com/office/drawing/2014/main" id="{7AE942A1-41F0-3BEB-600C-A88B50CCAE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-7233" t="-9305"/>
                  <a:stretch/>
                </p:blipFill>
                <p:spPr>
                  <a:xfrm flipH="1">
                    <a:off x="10490174" y="2038100"/>
                    <a:ext cx="1059879" cy="97434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7" name="Picture 2">
                  <a:extLst>
                    <a:ext uri="{FF2B5EF4-FFF2-40B4-BE49-F238E27FC236}">
                      <a16:creationId xmlns:a16="http://schemas.microsoft.com/office/drawing/2014/main" id="{110AB068-83F8-1E5E-6F49-3D9385BA4E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-3602" r="-205" b="-3638"/>
                <a:stretch/>
              </p:blipFill>
              <p:spPr bwMode="auto">
                <a:xfrm>
                  <a:off x="3417109" y="2601076"/>
                  <a:ext cx="822006" cy="6552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F8EC221-A846-CC6D-DEE6-97289E5B6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5221" y="1118323"/>
                <a:ext cx="10961558" cy="377985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0452702-A41A-83E7-8B29-79B39F8CA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64480" y="1615568"/>
              <a:ext cx="2042337" cy="48162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2D9EB55-1688-F06A-81D5-D45779316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31069" y="1615568"/>
              <a:ext cx="2042337" cy="48162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3B89BE4-39E1-A8D4-3104-95B71912D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594313" y="1615568"/>
              <a:ext cx="2719052" cy="48162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93CC80-9467-E0FA-E738-B927BB53A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312902" y="1615568"/>
              <a:ext cx="2042337" cy="4816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B992562-09C2-3EC1-C7E4-191F11D36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628963" y="1615568"/>
              <a:ext cx="2042337" cy="48162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BAC5234-94CF-1057-56AA-BB960AEE5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26236" y="3076946"/>
              <a:ext cx="786452" cy="43285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E84136A-67C4-CF05-B4BB-745274E4E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497572" y="3076946"/>
              <a:ext cx="786452" cy="43285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280989F-601C-B38A-243F-A9FF071C4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837309" y="3076946"/>
              <a:ext cx="762066" cy="43285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07F8F64-BAAD-C40B-CE53-D0C95C73E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191373" y="3076946"/>
              <a:ext cx="762066" cy="43285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E5394B8-82B9-E804-AB39-4AF6C79D8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186318" y="3076946"/>
              <a:ext cx="762066" cy="43285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1D98DD4-8FAA-410D-521E-98544A6A8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577208" y="3076946"/>
              <a:ext cx="762066" cy="43285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A5A1978-BADA-EAE3-807E-0337A112F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476546" y="3076946"/>
              <a:ext cx="762066" cy="43285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DFD0355-6954-E952-3DC2-6F8DB3778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0865002" y="3076946"/>
              <a:ext cx="762066" cy="43285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01F2226-13AF-12E2-8716-FC28F6F77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4000472" y="3625533"/>
              <a:ext cx="1975275" cy="28653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EF546B8-D7E9-7A6E-6BF4-68BD0BAD2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6399319" y="3625533"/>
              <a:ext cx="2200847" cy="286537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867FFB9-6A8E-D89F-94C4-15C6F6FCC4D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58823" y="3944514"/>
            <a:ext cx="4182218" cy="192650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B6C5BC5-03C6-A636-1A99-E1BDC64A47F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591053" y="3944514"/>
            <a:ext cx="3060457" cy="192650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408BEDA-60F7-B1D4-9409-30AD51343BB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499742" y="3944514"/>
            <a:ext cx="3883489" cy="19265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1DCA6EB-1A87-A083-29E4-FCB38499428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0" y="5627070"/>
            <a:ext cx="12192000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1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67253-BF5E-45D7-B354-30A4CD26A2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0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197232" y="-564895"/>
            <a:ext cx="7366640" cy="7366640"/>
          </a:xfrm>
          <a:prstGeom prst="ellipse">
            <a:avLst/>
          </a:prstGeom>
          <a:solidFill>
            <a:srgbClr val="6815BB">
              <a:alpha val="5000"/>
            </a:srgbClr>
          </a:solidFill>
          <a:ln>
            <a:noFill/>
          </a:ln>
          <a:effectLst>
            <a:softEdge rad="1041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209F68-4A51-4876-A631-791DB0F12149}"/>
              </a:ext>
            </a:extLst>
          </p:cNvPr>
          <p:cNvGrpSpPr/>
          <p:nvPr/>
        </p:nvGrpSpPr>
        <p:grpSpPr>
          <a:xfrm>
            <a:off x="4896796" y="97257"/>
            <a:ext cx="7534719" cy="7217700"/>
            <a:chOff x="4960591" y="1588046"/>
            <a:chExt cx="3980380" cy="381290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2B7119A-CEAF-4217-8359-AC649F7BDCA1}"/>
                </a:ext>
              </a:extLst>
            </p:cNvPr>
            <p:cNvGrpSpPr/>
            <p:nvPr/>
          </p:nvGrpSpPr>
          <p:grpSpPr>
            <a:xfrm>
              <a:off x="4960591" y="1829063"/>
              <a:ext cx="3980380" cy="3295566"/>
              <a:chOff x="1893469" y="1829063"/>
              <a:chExt cx="3980380" cy="3295566"/>
            </a:xfrm>
          </p:grpSpPr>
          <p:sp>
            <p:nvSpPr>
              <p:cNvPr id="16" name="Freeform: Shape 61">
                <a:extLst>
                  <a:ext uri="{FF2B5EF4-FFF2-40B4-BE49-F238E27FC236}">
                    <a16:creationId xmlns:a16="http://schemas.microsoft.com/office/drawing/2014/main" id="{FE51E3EE-C173-455D-BC38-5347138227F9}"/>
                  </a:ext>
                </a:extLst>
              </p:cNvPr>
              <p:cNvSpPr/>
              <p:nvPr/>
            </p:nvSpPr>
            <p:spPr>
              <a:xfrm rot="906447">
                <a:off x="1893469" y="3353201"/>
                <a:ext cx="1844083" cy="1771428"/>
              </a:xfrm>
              <a:custGeom>
                <a:avLst/>
                <a:gdLst>
                  <a:gd name="connsiteX0" fmla="*/ 3304562 w 3300005"/>
                  <a:gd name="connsiteY0" fmla="*/ 2673754 h 3169988"/>
                  <a:gd name="connsiteX1" fmla="*/ 1601265 w 3300005"/>
                  <a:gd name="connsiteY1" fmla="*/ 3168368 h 3169988"/>
                  <a:gd name="connsiteX2" fmla="*/ 480720 w 3300005"/>
                  <a:gd name="connsiteY2" fmla="*/ 2769724 h 3169988"/>
                  <a:gd name="connsiteX3" fmla="*/ 364228 w 3300005"/>
                  <a:gd name="connsiteY3" fmla="*/ -1620 h 3169988"/>
                  <a:gd name="connsiteX4" fmla="*/ 397293 w 3300005"/>
                  <a:gd name="connsiteY4" fmla="*/ 11530 h 3169988"/>
                  <a:gd name="connsiteX5" fmla="*/ 604604 w 3300005"/>
                  <a:gd name="connsiteY5" fmla="*/ 2107189 h 3169988"/>
                  <a:gd name="connsiteX6" fmla="*/ 2591141 w 3300005"/>
                  <a:gd name="connsiteY6" fmla="*/ 2223094 h 3169988"/>
                  <a:gd name="connsiteX7" fmla="*/ 2617924 w 3300005"/>
                  <a:gd name="connsiteY7" fmla="*/ 2242632 h 3169988"/>
                  <a:gd name="connsiteX8" fmla="*/ 3297044 w 3300005"/>
                  <a:gd name="connsiteY8" fmla="*/ 2669817 h 3169988"/>
                  <a:gd name="connsiteX9" fmla="*/ 3304562 w 3300005"/>
                  <a:gd name="connsiteY9" fmla="*/ 2673754 h 316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00005" h="3169988">
                    <a:moveTo>
                      <a:pt x="3304562" y="2673754"/>
                    </a:moveTo>
                    <a:cubicBezTo>
                      <a:pt x="2689227" y="3002896"/>
                      <a:pt x="2104673" y="3168368"/>
                      <a:pt x="1601265" y="3168368"/>
                    </a:cubicBezTo>
                    <a:cubicBezTo>
                      <a:pt x="1150814" y="3168368"/>
                      <a:pt x="765406" y="3035878"/>
                      <a:pt x="480720" y="2769724"/>
                    </a:cubicBezTo>
                    <a:cubicBezTo>
                      <a:pt x="-110073" y="2217398"/>
                      <a:pt x="-153650" y="1181348"/>
                      <a:pt x="364228" y="-1620"/>
                    </a:cubicBezTo>
                    <a:lnTo>
                      <a:pt x="397293" y="11530"/>
                    </a:lnTo>
                    <a:cubicBezTo>
                      <a:pt x="73637" y="918252"/>
                      <a:pt x="149191" y="1682161"/>
                      <a:pt x="604604" y="2107189"/>
                    </a:cubicBezTo>
                    <a:cubicBezTo>
                      <a:pt x="1037108" y="2511528"/>
                      <a:pt x="1760098" y="2553325"/>
                      <a:pt x="2591141" y="2223094"/>
                    </a:cubicBezTo>
                    <a:cubicBezTo>
                      <a:pt x="2600062" y="2229670"/>
                      <a:pt x="2609003" y="2236140"/>
                      <a:pt x="2617924" y="2242632"/>
                    </a:cubicBezTo>
                    <a:cubicBezTo>
                      <a:pt x="2841296" y="2404565"/>
                      <a:pt x="3069756" y="2548363"/>
                      <a:pt x="3297044" y="2669817"/>
                    </a:cubicBezTo>
                    <a:cubicBezTo>
                      <a:pt x="3299557" y="2671094"/>
                      <a:pt x="3302007" y="2672477"/>
                      <a:pt x="3304562" y="2673754"/>
                    </a:cubicBezTo>
                    <a:close/>
                  </a:path>
                </a:pathLst>
              </a:custGeom>
              <a:solidFill>
                <a:srgbClr val="19052D">
                  <a:alpha val="4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62">
                <a:extLst>
                  <a:ext uri="{FF2B5EF4-FFF2-40B4-BE49-F238E27FC236}">
                    <a16:creationId xmlns:a16="http://schemas.microsoft.com/office/drawing/2014/main" id="{3B82791D-A33F-46F2-A0F6-758F08C1BC89}"/>
                  </a:ext>
                </a:extLst>
              </p:cNvPr>
              <p:cNvSpPr/>
              <p:nvPr/>
            </p:nvSpPr>
            <p:spPr>
              <a:xfrm rot="906447">
                <a:off x="4079528" y="1829063"/>
                <a:ext cx="1794321" cy="3227602"/>
              </a:xfrm>
              <a:custGeom>
                <a:avLst/>
                <a:gdLst>
                  <a:gd name="connsiteX0" fmla="*/ 1616783 w 3210955"/>
                  <a:gd name="connsiteY0" fmla="*/ 5040370 h 5775826"/>
                  <a:gd name="connsiteX1" fmla="*/ 820312 w 3210955"/>
                  <a:gd name="connsiteY1" fmla="*/ 5774207 h 5775826"/>
                  <a:gd name="connsiteX2" fmla="*/ 715610 w 3210955"/>
                  <a:gd name="connsiteY2" fmla="*/ 5733624 h 5775826"/>
                  <a:gd name="connsiteX3" fmla="*/ 74308 w 3210955"/>
                  <a:gd name="connsiteY3" fmla="*/ 5407624 h 5775826"/>
                  <a:gd name="connsiteX4" fmla="*/ 85679 w 3210955"/>
                  <a:gd name="connsiteY4" fmla="*/ 5399812 h 5775826"/>
                  <a:gd name="connsiteX5" fmla="*/ 1087178 w 3210955"/>
                  <a:gd name="connsiteY5" fmla="*/ 4534972 h 5775826"/>
                  <a:gd name="connsiteX6" fmla="*/ 2067987 w 3210955"/>
                  <a:gd name="connsiteY6" fmla="*/ 583214 h 5775826"/>
                  <a:gd name="connsiteX7" fmla="*/ 50834 w 3210955"/>
                  <a:gd name="connsiteY7" fmla="*/ 492814 h 5775826"/>
                  <a:gd name="connsiteX8" fmla="*/ 34459 w 3210955"/>
                  <a:gd name="connsiteY8" fmla="*/ 499222 h 5775826"/>
                  <a:gd name="connsiteX9" fmla="*/ 4556 w 3210955"/>
                  <a:gd name="connsiteY9" fmla="*/ 433029 h 5775826"/>
                  <a:gd name="connsiteX10" fmla="*/ 19507 w 3210955"/>
                  <a:gd name="connsiteY10" fmla="*/ 425197 h 5775826"/>
                  <a:gd name="connsiteX11" fmla="*/ 2737035 w 3210955"/>
                  <a:gd name="connsiteY11" fmla="*/ 398163 h 5775826"/>
                  <a:gd name="connsiteX12" fmla="*/ 1616783 w 3210955"/>
                  <a:gd name="connsiteY12" fmla="*/ 5040370 h 5775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10955" h="5775826">
                    <a:moveTo>
                      <a:pt x="1616783" y="5040370"/>
                    </a:moveTo>
                    <a:cubicBezTo>
                      <a:pt x="1366251" y="5307989"/>
                      <a:pt x="1097899" y="5554981"/>
                      <a:pt x="820312" y="5774207"/>
                    </a:cubicBezTo>
                    <a:cubicBezTo>
                      <a:pt x="786159" y="5761392"/>
                      <a:pt x="750560" y="5747864"/>
                      <a:pt x="715610" y="5733624"/>
                    </a:cubicBezTo>
                    <a:cubicBezTo>
                      <a:pt x="504237" y="5647497"/>
                      <a:pt x="287860" y="5537894"/>
                      <a:pt x="74308" y="5407624"/>
                    </a:cubicBezTo>
                    <a:lnTo>
                      <a:pt x="85679" y="5399812"/>
                    </a:lnTo>
                    <a:cubicBezTo>
                      <a:pt x="440181" y="5157804"/>
                      <a:pt x="776819" y="4866689"/>
                      <a:pt x="1087178" y="4534972"/>
                    </a:cubicBezTo>
                    <a:cubicBezTo>
                      <a:pt x="2426027" y="3102184"/>
                      <a:pt x="2866593" y="1329867"/>
                      <a:pt x="2067987" y="583214"/>
                    </a:cubicBezTo>
                    <a:cubicBezTo>
                      <a:pt x="1632425" y="176802"/>
                      <a:pt x="897122" y="143339"/>
                      <a:pt x="50834" y="492814"/>
                    </a:cubicBezTo>
                    <a:lnTo>
                      <a:pt x="34459" y="499222"/>
                    </a:lnTo>
                    <a:lnTo>
                      <a:pt x="4556" y="433029"/>
                    </a:lnTo>
                    <a:lnTo>
                      <a:pt x="19507" y="425197"/>
                    </a:lnTo>
                    <a:cubicBezTo>
                      <a:pt x="1140555" y="-134248"/>
                      <a:pt x="2156251" y="-144216"/>
                      <a:pt x="2737035" y="398163"/>
                    </a:cubicBezTo>
                    <a:cubicBezTo>
                      <a:pt x="3683774" y="1284342"/>
                      <a:pt x="3181957" y="3366264"/>
                      <a:pt x="1616783" y="5040370"/>
                    </a:cubicBezTo>
                    <a:close/>
                  </a:path>
                </a:pathLst>
              </a:custGeom>
              <a:solidFill>
                <a:srgbClr val="19052D">
                  <a:alpha val="4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Freeform: Shape 41">
              <a:extLst>
                <a:ext uri="{FF2B5EF4-FFF2-40B4-BE49-F238E27FC236}">
                  <a16:creationId xmlns:a16="http://schemas.microsoft.com/office/drawing/2014/main" id="{B48134F1-C6DC-4B8D-9F6D-6A71DC6ECFF5}"/>
                </a:ext>
              </a:extLst>
            </p:cNvPr>
            <p:cNvSpPr/>
            <p:nvPr/>
          </p:nvSpPr>
          <p:spPr>
            <a:xfrm rot="906447">
              <a:off x="5196698" y="1588046"/>
              <a:ext cx="3690381" cy="3812908"/>
            </a:xfrm>
            <a:custGeom>
              <a:avLst/>
              <a:gdLst>
                <a:gd name="connsiteX0" fmla="*/ 6255649 w 6603974"/>
                <a:gd name="connsiteY0" fmla="*/ 6308533 h 6839904"/>
                <a:gd name="connsiteX1" fmla="*/ 6133189 w 6603974"/>
                <a:gd name="connsiteY1" fmla="*/ 6439349 h 6839904"/>
                <a:gd name="connsiteX2" fmla="*/ 5011933 w 6603974"/>
                <a:gd name="connsiteY2" fmla="*/ 6838285 h 6839904"/>
                <a:gd name="connsiteX3" fmla="*/ 3305494 w 6603974"/>
                <a:gd name="connsiteY3" fmla="*/ 6342205 h 6839904"/>
                <a:gd name="connsiteX4" fmla="*/ 3297935 w 6603974"/>
                <a:gd name="connsiteY4" fmla="*/ 6338185 h 6839904"/>
                <a:gd name="connsiteX5" fmla="*/ 2618815 w 6603974"/>
                <a:gd name="connsiteY5" fmla="*/ 5911000 h 6839904"/>
                <a:gd name="connsiteX6" fmla="*/ 2592032 w 6603974"/>
                <a:gd name="connsiteY6" fmla="*/ 5891462 h 6839904"/>
                <a:gd name="connsiteX7" fmla="*/ 1602491 w 6603974"/>
                <a:gd name="connsiteY7" fmla="*/ 5010476 h 6839904"/>
                <a:gd name="connsiteX8" fmla="*/ 103803 w 6603974"/>
                <a:gd name="connsiteY8" fmla="*/ 2411556 h 6839904"/>
                <a:gd name="connsiteX9" fmla="*/ 481151 w 6603974"/>
                <a:gd name="connsiteY9" fmla="*/ 393712 h 6839904"/>
                <a:gd name="connsiteX10" fmla="*/ 521188 w 6603974"/>
                <a:gd name="connsiteY10" fmla="*/ 357799 h 6839904"/>
                <a:gd name="connsiteX11" fmla="*/ 1997113 w 6603974"/>
                <a:gd name="connsiteY11" fmla="*/ 30207 h 6839904"/>
                <a:gd name="connsiteX12" fmla="*/ 2777900 w 6603974"/>
                <a:gd name="connsiteY12" fmla="*/ 245893 h 6839904"/>
                <a:gd name="connsiteX13" fmla="*/ 2769524 w 6603974"/>
                <a:gd name="connsiteY13" fmla="*/ 263567 h 6839904"/>
                <a:gd name="connsiteX14" fmla="*/ 2778947 w 6603974"/>
                <a:gd name="connsiteY14" fmla="*/ 266897 h 6839904"/>
                <a:gd name="connsiteX15" fmla="*/ 2770215 w 6603974"/>
                <a:gd name="connsiteY15" fmla="*/ 302496 h 6839904"/>
                <a:gd name="connsiteX16" fmla="*/ 2755682 w 6603974"/>
                <a:gd name="connsiteY16" fmla="*/ 298663 h 6839904"/>
                <a:gd name="connsiteX17" fmla="*/ 2749714 w 6603974"/>
                <a:gd name="connsiteY17" fmla="*/ 317510 h 6839904"/>
                <a:gd name="connsiteX18" fmla="*/ 1171913 w 6603974"/>
                <a:gd name="connsiteY18" fmla="*/ 511419 h 6839904"/>
                <a:gd name="connsiteX19" fmla="*/ 1125593 w 6603974"/>
                <a:gd name="connsiteY19" fmla="*/ 552650 h 6839904"/>
                <a:gd name="connsiteX20" fmla="*/ 2105816 w 6603974"/>
                <a:gd name="connsiteY20" fmla="*/ 4529243 h 6839904"/>
                <a:gd name="connsiteX21" fmla="*/ 3317430 w 6603974"/>
                <a:gd name="connsiteY21" fmla="*/ 5531726 h 6839904"/>
                <a:gd name="connsiteX22" fmla="*/ 3990960 w 6603974"/>
                <a:gd name="connsiteY22" fmla="*/ 5877243 h 6839904"/>
                <a:gd name="connsiteX23" fmla="*/ 6007924 w 6603974"/>
                <a:gd name="connsiteY23" fmla="*/ 5774405 h 6839904"/>
                <a:gd name="connsiteX24" fmla="*/ 6118908 w 6603974"/>
                <a:gd name="connsiteY24" fmla="*/ 5654290 h 6839904"/>
                <a:gd name="connsiteX25" fmla="*/ 6214690 w 6603974"/>
                <a:gd name="connsiteY25" fmla="*/ 3680422 h 6839904"/>
                <a:gd name="connsiteX26" fmla="*/ 6250812 w 6603974"/>
                <a:gd name="connsiteY26" fmla="*/ 3666078 h 6839904"/>
                <a:gd name="connsiteX27" fmla="*/ 6586781 w 6603974"/>
                <a:gd name="connsiteY27" fmla="*/ 4840083 h 6839904"/>
                <a:gd name="connsiteX28" fmla="*/ 6255649 w 6603974"/>
                <a:gd name="connsiteY28" fmla="*/ 6308533 h 6839904"/>
                <a:gd name="connsiteX0" fmla="*/ 6251093 w 6603976"/>
                <a:gd name="connsiteY0" fmla="*/ 6310153 h 6839904"/>
                <a:gd name="connsiteX1" fmla="*/ 6128633 w 6603976"/>
                <a:gd name="connsiteY1" fmla="*/ 6440969 h 6839904"/>
                <a:gd name="connsiteX2" fmla="*/ 5007377 w 6603976"/>
                <a:gd name="connsiteY2" fmla="*/ 6839905 h 6839904"/>
                <a:gd name="connsiteX3" fmla="*/ 3300938 w 6603976"/>
                <a:gd name="connsiteY3" fmla="*/ 6343825 h 6839904"/>
                <a:gd name="connsiteX4" fmla="*/ 3293379 w 6603976"/>
                <a:gd name="connsiteY4" fmla="*/ 6339805 h 6839904"/>
                <a:gd name="connsiteX5" fmla="*/ 2614259 w 6603976"/>
                <a:gd name="connsiteY5" fmla="*/ 5912620 h 6839904"/>
                <a:gd name="connsiteX6" fmla="*/ 2587476 w 6603976"/>
                <a:gd name="connsiteY6" fmla="*/ 5893082 h 6839904"/>
                <a:gd name="connsiteX7" fmla="*/ 1597935 w 6603976"/>
                <a:gd name="connsiteY7" fmla="*/ 5012096 h 6839904"/>
                <a:gd name="connsiteX8" fmla="*/ 99247 w 6603976"/>
                <a:gd name="connsiteY8" fmla="*/ 2413176 h 6839904"/>
                <a:gd name="connsiteX9" fmla="*/ 476595 w 6603976"/>
                <a:gd name="connsiteY9" fmla="*/ 395332 h 6839904"/>
                <a:gd name="connsiteX10" fmla="*/ 516632 w 6603976"/>
                <a:gd name="connsiteY10" fmla="*/ 359419 h 6839904"/>
                <a:gd name="connsiteX11" fmla="*/ 1992557 w 6603976"/>
                <a:gd name="connsiteY11" fmla="*/ 31827 h 6839904"/>
                <a:gd name="connsiteX12" fmla="*/ 2773344 w 6603976"/>
                <a:gd name="connsiteY12" fmla="*/ 247513 h 6839904"/>
                <a:gd name="connsiteX13" fmla="*/ 2764968 w 6603976"/>
                <a:gd name="connsiteY13" fmla="*/ 265187 h 6839904"/>
                <a:gd name="connsiteX14" fmla="*/ 2774391 w 6603976"/>
                <a:gd name="connsiteY14" fmla="*/ 268517 h 6839904"/>
                <a:gd name="connsiteX15" fmla="*/ 2765659 w 6603976"/>
                <a:gd name="connsiteY15" fmla="*/ 304116 h 6839904"/>
                <a:gd name="connsiteX16" fmla="*/ 2745158 w 6603976"/>
                <a:gd name="connsiteY16" fmla="*/ 319130 h 6839904"/>
                <a:gd name="connsiteX17" fmla="*/ 1167357 w 6603976"/>
                <a:gd name="connsiteY17" fmla="*/ 513039 h 6839904"/>
                <a:gd name="connsiteX18" fmla="*/ 1121037 w 6603976"/>
                <a:gd name="connsiteY18" fmla="*/ 554270 h 6839904"/>
                <a:gd name="connsiteX19" fmla="*/ 2101260 w 6603976"/>
                <a:gd name="connsiteY19" fmla="*/ 4530863 h 6839904"/>
                <a:gd name="connsiteX20" fmla="*/ 3312874 w 6603976"/>
                <a:gd name="connsiteY20" fmla="*/ 5533346 h 6839904"/>
                <a:gd name="connsiteX21" fmla="*/ 3986404 w 6603976"/>
                <a:gd name="connsiteY21" fmla="*/ 5878863 h 6839904"/>
                <a:gd name="connsiteX22" fmla="*/ 6003368 w 6603976"/>
                <a:gd name="connsiteY22" fmla="*/ 5776025 h 6839904"/>
                <a:gd name="connsiteX23" fmla="*/ 6114352 w 6603976"/>
                <a:gd name="connsiteY23" fmla="*/ 5655910 h 6839904"/>
                <a:gd name="connsiteX24" fmla="*/ 6210134 w 6603976"/>
                <a:gd name="connsiteY24" fmla="*/ 3682042 h 6839904"/>
                <a:gd name="connsiteX25" fmla="*/ 6246256 w 6603976"/>
                <a:gd name="connsiteY25" fmla="*/ 3667698 h 6839904"/>
                <a:gd name="connsiteX26" fmla="*/ 6582225 w 6603976"/>
                <a:gd name="connsiteY26" fmla="*/ 4841703 h 6839904"/>
                <a:gd name="connsiteX27" fmla="*/ 6251093 w 6603976"/>
                <a:gd name="connsiteY27" fmla="*/ 6310153 h 6839904"/>
                <a:gd name="connsiteX0" fmla="*/ 6251093 w 6603974"/>
                <a:gd name="connsiteY0" fmla="*/ 6310153 h 6839906"/>
                <a:gd name="connsiteX1" fmla="*/ 6128633 w 6603974"/>
                <a:gd name="connsiteY1" fmla="*/ 6440969 h 6839906"/>
                <a:gd name="connsiteX2" fmla="*/ 5007377 w 6603974"/>
                <a:gd name="connsiteY2" fmla="*/ 6839905 h 6839906"/>
                <a:gd name="connsiteX3" fmla="*/ 3300938 w 6603974"/>
                <a:gd name="connsiteY3" fmla="*/ 6343825 h 6839906"/>
                <a:gd name="connsiteX4" fmla="*/ 3293379 w 6603974"/>
                <a:gd name="connsiteY4" fmla="*/ 6339805 h 6839906"/>
                <a:gd name="connsiteX5" fmla="*/ 2614259 w 6603974"/>
                <a:gd name="connsiteY5" fmla="*/ 5912620 h 6839906"/>
                <a:gd name="connsiteX6" fmla="*/ 2587476 w 6603974"/>
                <a:gd name="connsiteY6" fmla="*/ 5893082 h 6839906"/>
                <a:gd name="connsiteX7" fmla="*/ 1597935 w 6603974"/>
                <a:gd name="connsiteY7" fmla="*/ 5012096 h 6839906"/>
                <a:gd name="connsiteX8" fmla="*/ 99247 w 6603974"/>
                <a:gd name="connsiteY8" fmla="*/ 2413176 h 6839906"/>
                <a:gd name="connsiteX9" fmla="*/ 476595 w 6603974"/>
                <a:gd name="connsiteY9" fmla="*/ 395332 h 6839906"/>
                <a:gd name="connsiteX10" fmla="*/ 516632 w 6603974"/>
                <a:gd name="connsiteY10" fmla="*/ 359419 h 6839906"/>
                <a:gd name="connsiteX11" fmla="*/ 1992557 w 6603974"/>
                <a:gd name="connsiteY11" fmla="*/ 31827 h 6839906"/>
                <a:gd name="connsiteX12" fmla="*/ 2773344 w 6603974"/>
                <a:gd name="connsiteY12" fmla="*/ 247513 h 6839906"/>
                <a:gd name="connsiteX13" fmla="*/ 2764968 w 6603974"/>
                <a:gd name="connsiteY13" fmla="*/ 265187 h 6839906"/>
                <a:gd name="connsiteX14" fmla="*/ 2765659 w 6603974"/>
                <a:gd name="connsiteY14" fmla="*/ 304116 h 6839906"/>
                <a:gd name="connsiteX15" fmla="*/ 2745158 w 6603974"/>
                <a:gd name="connsiteY15" fmla="*/ 319130 h 6839906"/>
                <a:gd name="connsiteX16" fmla="*/ 1167357 w 6603974"/>
                <a:gd name="connsiteY16" fmla="*/ 513039 h 6839906"/>
                <a:gd name="connsiteX17" fmla="*/ 1121037 w 6603974"/>
                <a:gd name="connsiteY17" fmla="*/ 554270 h 6839906"/>
                <a:gd name="connsiteX18" fmla="*/ 2101260 w 6603974"/>
                <a:gd name="connsiteY18" fmla="*/ 4530863 h 6839906"/>
                <a:gd name="connsiteX19" fmla="*/ 3312874 w 6603974"/>
                <a:gd name="connsiteY19" fmla="*/ 5533346 h 6839906"/>
                <a:gd name="connsiteX20" fmla="*/ 3986404 w 6603974"/>
                <a:gd name="connsiteY20" fmla="*/ 5878863 h 6839906"/>
                <a:gd name="connsiteX21" fmla="*/ 6003368 w 6603974"/>
                <a:gd name="connsiteY21" fmla="*/ 5776025 h 6839906"/>
                <a:gd name="connsiteX22" fmla="*/ 6114352 w 6603974"/>
                <a:gd name="connsiteY22" fmla="*/ 5655910 h 6839906"/>
                <a:gd name="connsiteX23" fmla="*/ 6210134 w 6603974"/>
                <a:gd name="connsiteY23" fmla="*/ 3682042 h 6839906"/>
                <a:gd name="connsiteX24" fmla="*/ 6246256 w 6603974"/>
                <a:gd name="connsiteY24" fmla="*/ 3667698 h 6839906"/>
                <a:gd name="connsiteX25" fmla="*/ 6582225 w 6603974"/>
                <a:gd name="connsiteY25" fmla="*/ 4841703 h 6839906"/>
                <a:gd name="connsiteX26" fmla="*/ 6251093 w 6603974"/>
                <a:gd name="connsiteY26" fmla="*/ 6310153 h 6839906"/>
                <a:gd name="connsiteX0" fmla="*/ 6251093 w 6603976"/>
                <a:gd name="connsiteY0" fmla="*/ 6310153 h 6839904"/>
                <a:gd name="connsiteX1" fmla="*/ 6128633 w 6603976"/>
                <a:gd name="connsiteY1" fmla="*/ 6440969 h 6839904"/>
                <a:gd name="connsiteX2" fmla="*/ 5007377 w 6603976"/>
                <a:gd name="connsiteY2" fmla="*/ 6839905 h 6839904"/>
                <a:gd name="connsiteX3" fmla="*/ 3300938 w 6603976"/>
                <a:gd name="connsiteY3" fmla="*/ 6343825 h 6839904"/>
                <a:gd name="connsiteX4" fmla="*/ 3293379 w 6603976"/>
                <a:gd name="connsiteY4" fmla="*/ 6339805 h 6839904"/>
                <a:gd name="connsiteX5" fmla="*/ 2614259 w 6603976"/>
                <a:gd name="connsiteY5" fmla="*/ 5912620 h 6839904"/>
                <a:gd name="connsiteX6" fmla="*/ 2587476 w 6603976"/>
                <a:gd name="connsiteY6" fmla="*/ 5893082 h 6839904"/>
                <a:gd name="connsiteX7" fmla="*/ 1597935 w 6603976"/>
                <a:gd name="connsiteY7" fmla="*/ 5012096 h 6839904"/>
                <a:gd name="connsiteX8" fmla="*/ 99247 w 6603976"/>
                <a:gd name="connsiteY8" fmla="*/ 2413176 h 6839904"/>
                <a:gd name="connsiteX9" fmla="*/ 476595 w 6603976"/>
                <a:gd name="connsiteY9" fmla="*/ 395332 h 6839904"/>
                <a:gd name="connsiteX10" fmla="*/ 516632 w 6603976"/>
                <a:gd name="connsiteY10" fmla="*/ 359419 h 6839904"/>
                <a:gd name="connsiteX11" fmla="*/ 1992557 w 6603976"/>
                <a:gd name="connsiteY11" fmla="*/ 31827 h 6839904"/>
                <a:gd name="connsiteX12" fmla="*/ 2773344 w 6603976"/>
                <a:gd name="connsiteY12" fmla="*/ 247513 h 6839904"/>
                <a:gd name="connsiteX13" fmla="*/ 2764968 w 6603976"/>
                <a:gd name="connsiteY13" fmla="*/ 265187 h 6839904"/>
                <a:gd name="connsiteX14" fmla="*/ 2745158 w 6603976"/>
                <a:gd name="connsiteY14" fmla="*/ 319130 h 6839904"/>
                <a:gd name="connsiteX15" fmla="*/ 1167357 w 6603976"/>
                <a:gd name="connsiteY15" fmla="*/ 513039 h 6839904"/>
                <a:gd name="connsiteX16" fmla="*/ 1121037 w 6603976"/>
                <a:gd name="connsiteY16" fmla="*/ 554270 h 6839904"/>
                <a:gd name="connsiteX17" fmla="*/ 2101260 w 6603976"/>
                <a:gd name="connsiteY17" fmla="*/ 4530863 h 6839904"/>
                <a:gd name="connsiteX18" fmla="*/ 3312874 w 6603976"/>
                <a:gd name="connsiteY18" fmla="*/ 5533346 h 6839904"/>
                <a:gd name="connsiteX19" fmla="*/ 3986404 w 6603976"/>
                <a:gd name="connsiteY19" fmla="*/ 5878863 h 6839904"/>
                <a:gd name="connsiteX20" fmla="*/ 6003368 w 6603976"/>
                <a:gd name="connsiteY20" fmla="*/ 5776025 h 6839904"/>
                <a:gd name="connsiteX21" fmla="*/ 6114352 w 6603976"/>
                <a:gd name="connsiteY21" fmla="*/ 5655910 h 6839904"/>
                <a:gd name="connsiteX22" fmla="*/ 6210134 w 6603976"/>
                <a:gd name="connsiteY22" fmla="*/ 3682042 h 6839904"/>
                <a:gd name="connsiteX23" fmla="*/ 6246256 w 6603976"/>
                <a:gd name="connsiteY23" fmla="*/ 3667698 h 6839904"/>
                <a:gd name="connsiteX24" fmla="*/ 6582225 w 6603976"/>
                <a:gd name="connsiteY24" fmla="*/ 4841703 h 6839904"/>
                <a:gd name="connsiteX25" fmla="*/ 6251093 w 6603976"/>
                <a:gd name="connsiteY25" fmla="*/ 6310153 h 6839904"/>
                <a:gd name="connsiteX0" fmla="*/ 6251093 w 6603974"/>
                <a:gd name="connsiteY0" fmla="*/ 6310153 h 6839906"/>
                <a:gd name="connsiteX1" fmla="*/ 6128633 w 6603974"/>
                <a:gd name="connsiteY1" fmla="*/ 6440969 h 6839906"/>
                <a:gd name="connsiteX2" fmla="*/ 5007377 w 6603974"/>
                <a:gd name="connsiteY2" fmla="*/ 6839905 h 6839906"/>
                <a:gd name="connsiteX3" fmla="*/ 3300938 w 6603974"/>
                <a:gd name="connsiteY3" fmla="*/ 6343825 h 6839906"/>
                <a:gd name="connsiteX4" fmla="*/ 3293379 w 6603974"/>
                <a:gd name="connsiteY4" fmla="*/ 6339805 h 6839906"/>
                <a:gd name="connsiteX5" fmla="*/ 2614259 w 6603974"/>
                <a:gd name="connsiteY5" fmla="*/ 5912620 h 6839906"/>
                <a:gd name="connsiteX6" fmla="*/ 2587476 w 6603974"/>
                <a:gd name="connsiteY6" fmla="*/ 5893082 h 6839906"/>
                <a:gd name="connsiteX7" fmla="*/ 1597935 w 6603974"/>
                <a:gd name="connsiteY7" fmla="*/ 5012096 h 6839906"/>
                <a:gd name="connsiteX8" fmla="*/ 99247 w 6603974"/>
                <a:gd name="connsiteY8" fmla="*/ 2413176 h 6839906"/>
                <a:gd name="connsiteX9" fmla="*/ 476595 w 6603974"/>
                <a:gd name="connsiteY9" fmla="*/ 395332 h 6839906"/>
                <a:gd name="connsiteX10" fmla="*/ 516632 w 6603974"/>
                <a:gd name="connsiteY10" fmla="*/ 359419 h 6839906"/>
                <a:gd name="connsiteX11" fmla="*/ 1992557 w 6603974"/>
                <a:gd name="connsiteY11" fmla="*/ 31827 h 6839906"/>
                <a:gd name="connsiteX12" fmla="*/ 2773344 w 6603974"/>
                <a:gd name="connsiteY12" fmla="*/ 247513 h 6839906"/>
                <a:gd name="connsiteX13" fmla="*/ 2745158 w 6603974"/>
                <a:gd name="connsiteY13" fmla="*/ 319130 h 6839906"/>
                <a:gd name="connsiteX14" fmla="*/ 1167357 w 6603974"/>
                <a:gd name="connsiteY14" fmla="*/ 513039 h 6839906"/>
                <a:gd name="connsiteX15" fmla="*/ 1121037 w 6603974"/>
                <a:gd name="connsiteY15" fmla="*/ 554270 h 6839906"/>
                <a:gd name="connsiteX16" fmla="*/ 2101260 w 6603974"/>
                <a:gd name="connsiteY16" fmla="*/ 4530863 h 6839906"/>
                <a:gd name="connsiteX17" fmla="*/ 3312874 w 6603974"/>
                <a:gd name="connsiteY17" fmla="*/ 5533346 h 6839906"/>
                <a:gd name="connsiteX18" fmla="*/ 3986404 w 6603974"/>
                <a:gd name="connsiteY18" fmla="*/ 5878863 h 6839906"/>
                <a:gd name="connsiteX19" fmla="*/ 6003368 w 6603974"/>
                <a:gd name="connsiteY19" fmla="*/ 5776025 h 6839906"/>
                <a:gd name="connsiteX20" fmla="*/ 6114352 w 6603974"/>
                <a:gd name="connsiteY20" fmla="*/ 5655910 h 6839906"/>
                <a:gd name="connsiteX21" fmla="*/ 6210134 w 6603974"/>
                <a:gd name="connsiteY21" fmla="*/ 3682042 h 6839906"/>
                <a:gd name="connsiteX22" fmla="*/ 6246256 w 6603974"/>
                <a:gd name="connsiteY22" fmla="*/ 3667698 h 6839906"/>
                <a:gd name="connsiteX23" fmla="*/ 6582225 w 6603974"/>
                <a:gd name="connsiteY23" fmla="*/ 4841703 h 6839906"/>
                <a:gd name="connsiteX24" fmla="*/ 6251093 w 6603974"/>
                <a:gd name="connsiteY24" fmla="*/ 6310153 h 6839906"/>
                <a:gd name="connsiteX0" fmla="*/ 6251093 w 6603976"/>
                <a:gd name="connsiteY0" fmla="*/ 6310153 h 6839904"/>
                <a:gd name="connsiteX1" fmla="*/ 6128633 w 6603976"/>
                <a:gd name="connsiteY1" fmla="*/ 6440969 h 6839904"/>
                <a:gd name="connsiteX2" fmla="*/ 5007377 w 6603976"/>
                <a:gd name="connsiteY2" fmla="*/ 6839905 h 6839904"/>
                <a:gd name="connsiteX3" fmla="*/ 3300938 w 6603976"/>
                <a:gd name="connsiteY3" fmla="*/ 6343825 h 6839904"/>
                <a:gd name="connsiteX4" fmla="*/ 3293379 w 6603976"/>
                <a:gd name="connsiteY4" fmla="*/ 6339805 h 6839904"/>
                <a:gd name="connsiteX5" fmla="*/ 2614259 w 6603976"/>
                <a:gd name="connsiteY5" fmla="*/ 5912620 h 6839904"/>
                <a:gd name="connsiteX6" fmla="*/ 2587476 w 6603976"/>
                <a:gd name="connsiteY6" fmla="*/ 5893082 h 6839904"/>
                <a:gd name="connsiteX7" fmla="*/ 1597935 w 6603976"/>
                <a:gd name="connsiteY7" fmla="*/ 5012096 h 6839904"/>
                <a:gd name="connsiteX8" fmla="*/ 99247 w 6603976"/>
                <a:gd name="connsiteY8" fmla="*/ 2413176 h 6839904"/>
                <a:gd name="connsiteX9" fmla="*/ 476595 w 6603976"/>
                <a:gd name="connsiteY9" fmla="*/ 395332 h 6839904"/>
                <a:gd name="connsiteX10" fmla="*/ 516632 w 6603976"/>
                <a:gd name="connsiteY10" fmla="*/ 359419 h 6839904"/>
                <a:gd name="connsiteX11" fmla="*/ 1992557 w 6603976"/>
                <a:gd name="connsiteY11" fmla="*/ 31827 h 6839904"/>
                <a:gd name="connsiteX12" fmla="*/ 2773344 w 6603976"/>
                <a:gd name="connsiteY12" fmla="*/ 247513 h 6839904"/>
                <a:gd name="connsiteX13" fmla="*/ 2745158 w 6603976"/>
                <a:gd name="connsiteY13" fmla="*/ 319130 h 6839904"/>
                <a:gd name="connsiteX14" fmla="*/ 2024133 w 6603976"/>
                <a:gd name="connsiteY14" fmla="*/ 227685 h 6839904"/>
                <a:gd name="connsiteX15" fmla="*/ 1167357 w 6603976"/>
                <a:gd name="connsiteY15" fmla="*/ 513039 h 6839904"/>
                <a:gd name="connsiteX16" fmla="*/ 1121037 w 6603976"/>
                <a:gd name="connsiteY16" fmla="*/ 554270 h 6839904"/>
                <a:gd name="connsiteX17" fmla="*/ 2101260 w 6603976"/>
                <a:gd name="connsiteY17" fmla="*/ 4530863 h 6839904"/>
                <a:gd name="connsiteX18" fmla="*/ 3312874 w 6603976"/>
                <a:gd name="connsiteY18" fmla="*/ 5533346 h 6839904"/>
                <a:gd name="connsiteX19" fmla="*/ 3986404 w 6603976"/>
                <a:gd name="connsiteY19" fmla="*/ 5878863 h 6839904"/>
                <a:gd name="connsiteX20" fmla="*/ 6003368 w 6603976"/>
                <a:gd name="connsiteY20" fmla="*/ 5776025 h 6839904"/>
                <a:gd name="connsiteX21" fmla="*/ 6114352 w 6603976"/>
                <a:gd name="connsiteY21" fmla="*/ 5655910 h 6839904"/>
                <a:gd name="connsiteX22" fmla="*/ 6210134 w 6603976"/>
                <a:gd name="connsiteY22" fmla="*/ 3682042 h 6839904"/>
                <a:gd name="connsiteX23" fmla="*/ 6246256 w 6603976"/>
                <a:gd name="connsiteY23" fmla="*/ 3667698 h 6839904"/>
                <a:gd name="connsiteX24" fmla="*/ 6582225 w 6603976"/>
                <a:gd name="connsiteY24" fmla="*/ 4841703 h 6839904"/>
                <a:gd name="connsiteX25" fmla="*/ 6251093 w 6603976"/>
                <a:gd name="connsiteY25" fmla="*/ 6310153 h 6839904"/>
                <a:gd name="connsiteX0" fmla="*/ 6251093 w 6603974"/>
                <a:gd name="connsiteY0" fmla="*/ 6310153 h 6839906"/>
                <a:gd name="connsiteX1" fmla="*/ 6128633 w 6603974"/>
                <a:gd name="connsiteY1" fmla="*/ 6440969 h 6839906"/>
                <a:gd name="connsiteX2" fmla="*/ 5007377 w 6603974"/>
                <a:gd name="connsiteY2" fmla="*/ 6839905 h 6839906"/>
                <a:gd name="connsiteX3" fmla="*/ 3300938 w 6603974"/>
                <a:gd name="connsiteY3" fmla="*/ 6343825 h 6839906"/>
                <a:gd name="connsiteX4" fmla="*/ 3293379 w 6603974"/>
                <a:gd name="connsiteY4" fmla="*/ 6339805 h 6839906"/>
                <a:gd name="connsiteX5" fmla="*/ 2614259 w 6603974"/>
                <a:gd name="connsiteY5" fmla="*/ 5912620 h 6839906"/>
                <a:gd name="connsiteX6" fmla="*/ 2587476 w 6603974"/>
                <a:gd name="connsiteY6" fmla="*/ 5893082 h 6839906"/>
                <a:gd name="connsiteX7" fmla="*/ 1597935 w 6603974"/>
                <a:gd name="connsiteY7" fmla="*/ 5012096 h 6839906"/>
                <a:gd name="connsiteX8" fmla="*/ 99247 w 6603974"/>
                <a:gd name="connsiteY8" fmla="*/ 2413176 h 6839906"/>
                <a:gd name="connsiteX9" fmla="*/ 476595 w 6603974"/>
                <a:gd name="connsiteY9" fmla="*/ 395332 h 6839906"/>
                <a:gd name="connsiteX10" fmla="*/ 516632 w 6603974"/>
                <a:gd name="connsiteY10" fmla="*/ 359419 h 6839906"/>
                <a:gd name="connsiteX11" fmla="*/ 1992557 w 6603974"/>
                <a:gd name="connsiteY11" fmla="*/ 31827 h 6839906"/>
                <a:gd name="connsiteX12" fmla="*/ 2773344 w 6603974"/>
                <a:gd name="connsiteY12" fmla="*/ 247513 h 6839906"/>
                <a:gd name="connsiteX13" fmla="*/ 2745158 w 6603974"/>
                <a:gd name="connsiteY13" fmla="*/ 319130 h 6839906"/>
                <a:gd name="connsiteX14" fmla="*/ 2024133 w 6603974"/>
                <a:gd name="connsiteY14" fmla="*/ 227685 h 6839906"/>
                <a:gd name="connsiteX15" fmla="*/ 1167357 w 6603974"/>
                <a:gd name="connsiteY15" fmla="*/ 513039 h 6839906"/>
                <a:gd name="connsiteX16" fmla="*/ 1121037 w 6603974"/>
                <a:gd name="connsiteY16" fmla="*/ 554270 h 6839906"/>
                <a:gd name="connsiteX17" fmla="*/ 2101260 w 6603974"/>
                <a:gd name="connsiteY17" fmla="*/ 4530863 h 6839906"/>
                <a:gd name="connsiteX18" fmla="*/ 3312874 w 6603974"/>
                <a:gd name="connsiteY18" fmla="*/ 5533346 h 6839906"/>
                <a:gd name="connsiteX19" fmla="*/ 3986404 w 6603974"/>
                <a:gd name="connsiteY19" fmla="*/ 5878863 h 6839906"/>
                <a:gd name="connsiteX20" fmla="*/ 6003368 w 6603974"/>
                <a:gd name="connsiteY20" fmla="*/ 5776025 h 6839906"/>
                <a:gd name="connsiteX21" fmla="*/ 6114352 w 6603974"/>
                <a:gd name="connsiteY21" fmla="*/ 5655910 h 6839906"/>
                <a:gd name="connsiteX22" fmla="*/ 6210134 w 6603974"/>
                <a:gd name="connsiteY22" fmla="*/ 3682042 h 6839906"/>
                <a:gd name="connsiteX23" fmla="*/ 6246256 w 6603974"/>
                <a:gd name="connsiteY23" fmla="*/ 3667698 h 6839906"/>
                <a:gd name="connsiteX24" fmla="*/ 6582225 w 6603974"/>
                <a:gd name="connsiteY24" fmla="*/ 4841703 h 6839906"/>
                <a:gd name="connsiteX25" fmla="*/ 6251093 w 6603974"/>
                <a:gd name="connsiteY25" fmla="*/ 6310153 h 6839906"/>
                <a:gd name="connsiteX0" fmla="*/ 6251093 w 6603976"/>
                <a:gd name="connsiteY0" fmla="*/ 6310153 h 6839904"/>
                <a:gd name="connsiteX1" fmla="*/ 6128633 w 6603976"/>
                <a:gd name="connsiteY1" fmla="*/ 6440969 h 6839904"/>
                <a:gd name="connsiteX2" fmla="*/ 5007377 w 6603976"/>
                <a:gd name="connsiteY2" fmla="*/ 6839905 h 6839904"/>
                <a:gd name="connsiteX3" fmla="*/ 3300938 w 6603976"/>
                <a:gd name="connsiteY3" fmla="*/ 6343825 h 6839904"/>
                <a:gd name="connsiteX4" fmla="*/ 3293379 w 6603976"/>
                <a:gd name="connsiteY4" fmla="*/ 6339805 h 6839904"/>
                <a:gd name="connsiteX5" fmla="*/ 2614259 w 6603976"/>
                <a:gd name="connsiteY5" fmla="*/ 5912620 h 6839904"/>
                <a:gd name="connsiteX6" fmla="*/ 2587476 w 6603976"/>
                <a:gd name="connsiteY6" fmla="*/ 5893082 h 6839904"/>
                <a:gd name="connsiteX7" fmla="*/ 1597935 w 6603976"/>
                <a:gd name="connsiteY7" fmla="*/ 5012096 h 6839904"/>
                <a:gd name="connsiteX8" fmla="*/ 99247 w 6603976"/>
                <a:gd name="connsiteY8" fmla="*/ 2413176 h 6839904"/>
                <a:gd name="connsiteX9" fmla="*/ 476595 w 6603976"/>
                <a:gd name="connsiteY9" fmla="*/ 395332 h 6839904"/>
                <a:gd name="connsiteX10" fmla="*/ 516632 w 6603976"/>
                <a:gd name="connsiteY10" fmla="*/ 359419 h 6839904"/>
                <a:gd name="connsiteX11" fmla="*/ 1992557 w 6603976"/>
                <a:gd name="connsiteY11" fmla="*/ 31827 h 6839904"/>
                <a:gd name="connsiteX12" fmla="*/ 2773344 w 6603976"/>
                <a:gd name="connsiteY12" fmla="*/ 247513 h 6839904"/>
                <a:gd name="connsiteX13" fmla="*/ 2745158 w 6603976"/>
                <a:gd name="connsiteY13" fmla="*/ 319130 h 6839904"/>
                <a:gd name="connsiteX14" fmla="*/ 2024133 w 6603976"/>
                <a:gd name="connsiteY14" fmla="*/ 227685 h 6839904"/>
                <a:gd name="connsiteX15" fmla="*/ 1167357 w 6603976"/>
                <a:gd name="connsiteY15" fmla="*/ 513039 h 6839904"/>
                <a:gd name="connsiteX16" fmla="*/ 1121037 w 6603976"/>
                <a:gd name="connsiteY16" fmla="*/ 554270 h 6839904"/>
                <a:gd name="connsiteX17" fmla="*/ 2101260 w 6603976"/>
                <a:gd name="connsiteY17" fmla="*/ 4530863 h 6839904"/>
                <a:gd name="connsiteX18" fmla="*/ 3312874 w 6603976"/>
                <a:gd name="connsiteY18" fmla="*/ 5533346 h 6839904"/>
                <a:gd name="connsiteX19" fmla="*/ 3986404 w 6603976"/>
                <a:gd name="connsiteY19" fmla="*/ 5878863 h 6839904"/>
                <a:gd name="connsiteX20" fmla="*/ 6003368 w 6603976"/>
                <a:gd name="connsiteY20" fmla="*/ 5776025 h 6839904"/>
                <a:gd name="connsiteX21" fmla="*/ 6114352 w 6603976"/>
                <a:gd name="connsiteY21" fmla="*/ 5655910 h 6839904"/>
                <a:gd name="connsiteX22" fmla="*/ 6210134 w 6603976"/>
                <a:gd name="connsiteY22" fmla="*/ 3682042 h 6839904"/>
                <a:gd name="connsiteX23" fmla="*/ 6246256 w 6603976"/>
                <a:gd name="connsiteY23" fmla="*/ 3667698 h 6839904"/>
                <a:gd name="connsiteX24" fmla="*/ 6582225 w 6603976"/>
                <a:gd name="connsiteY24" fmla="*/ 4841703 h 6839904"/>
                <a:gd name="connsiteX25" fmla="*/ 6251093 w 6603976"/>
                <a:gd name="connsiteY25" fmla="*/ 6310153 h 6839904"/>
                <a:gd name="connsiteX0" fmla="*/ 6251093 w 6603974"/>
                <a:gd name="connsiteY0" fmla="*/ 6310153 h 6839906"/>
                <a:gd name="connsiteX1" fmla="*/ 6128633 w 6603974"/>
                <a:gd name="connsiteY1" fmla="*/ 6440969 h 6839906"/>
                <a:gd name="connsiteX2" fmla="*/ 5007377 w 6603974"/>
                <a:gd name="connsiteY2" fmla="*/ 6839905 h 6839906"/>
                <a:gd name="connsiteX3" fmla="*/ 3300938 w 6603974"/>
                <a:gd name="connsiteY3" fmla="*/ 6343825 h 6839906"/>
                <a:gd name="connsiteX4" fmla="*/ 3293379 w 6603974"/>
                <a:gd name="connsiteY4" fmla="*/ 6339805 h 6839906"/>
                <a:gd name="connsiteX5" fmla="*/ 2614259 w 6603974"/>
                <a:gd name="connsiteY5" fmla="*/ 5912620 h 6839906"/>
                <a:gd name="connsiteX6" fmla="*/ 2587476 w 6603974"/>
                <a:gd name="connsiteY6" fmla="*/ 5893082 h 6839906"/>
                <a:gd name="connsiteX7" fmla="*/ 1597935 w 6603974"/>
                <a:gd name="connsiteY7" fmla="*/ 5012096 h 6839906"/>
                <a:gd name="connsiteX8" fmla="*/ 99247 w 6603974"/>
                <a:gd name="connsiteY8" fmla="*/ 2413176 h 6839906"/>
                <a:gd name="connsiteX9" fmla="*/ 476595 w 6603974"/>
                <a:gd name="connsiteY9" fmla="*/ 395332 h 6839906"/>
                <a:gd name="connsiteX10" fmla="*/ 516632 w 6603974"/>
                <a:gd name="connsiteY10" fmla="*/ 359419 h 6839906"/>
                <a:gd name="connsiteX11" fmla="*/ 1992557 w 6603974"/>
                <a:gd name="connsiteY11" fmla="*/ 31827 h 6839906"/>
                <a:gd name="connsiteX12" fmla="*/ 2773344 w 6603974"/>
                <a:gd name="connsiteY12" fmla="*/ 247513 h 6839906"/>
                <a:gd name="connsiteX13" fmla="*/ 2745158 w 6603974"/>
                <a:gd name="connsiteY13" fmla="*/ 319130 h 6839906"/>
                <a:gd name="connsiteX14" fmla="*/ 2024133 w 6603974"/>
                <a:gd name="connsiteY14" fmla="*/ 227685 h 6839906"/>
                <a:gd name="connsiteX15" fmla="*/ 1167357 w 6603974"/>
                <a:gd name="connsiteY15" fmla="*/ 513039 h 6839906"/>
                <a:gd name="connsiteX16" fmla="*/ 1121037 w 6603974"/>
                <a:gd name="connsiteY16" fmla="*/ 554270 h 6839906"/>
                <a:gd name="connsiteX17" fmla="*/ 2101260 w 6603974"/>
                <a:gd name="connsiteY17" fmla="*/ 4530863 h 6839906"/>
                <a:gd name="connsiteX18" fmla="*/ 3312874 w 6603974"/>
                <a:gd name="connsiteY18" fmla="*/ 5533346 h 6839906"/>
                <a:gd name="connsiteX19" fmla="*/ 3986404 w 6603974"/>
                <a:gd name="connsiteY19" fmla="*/ 5878863 h 6839906"/>
                <a:gd name="connsiteX20" fmla="*/ 6003368 w 6603974"/>
                <a:gd name="connsiteY20" fmla="*/ 5776025 h 6839906"/>
                <a:gd name="connsiteX21" fmla="*/ 6114352 w 6603974"/>
                <a:gd name="connsiteY21" fmla="*/ 5655910 h 6839906"/>
                <a:gd name="connsiteX22" fmla="*/ 6210134 w 6603974"/>
                <a:gd name="connsiteY22" fmla="*/ 3682042 h 6839906"/>
                <a:gd name="connsiteX23" fmla="*/ 6246256 w 6603974"/>
                <a:gd name="connsiteY23" fmla="*/ 3667698 h 6839906"/>
                <a:gd name="connsiteX24" fmla="*/ 6582225 w 6603974"/>
                <a:gd name="connsiteY24" fmla="*/ 4841703 h 6839906"/>
                <a:gd name="connsiteX25" fmla="*/ 6251093 w 6603974"/>
                <a:gd name="connsiteY25" fmla="*/ 6310153 h 6839906"/>
                <a:gd name="connsiteX0" fmla="*/ 6251093 w 6603976"/>
                <a:gd name="connsiteY0" fmla="*/ 6310153 h 6839904"/>
                <a:gd name="connsiteX1" fmla="*/ 6128633 w 6603976"/>
                <a:gd name="connsiteY1" fmla="*/ 6440969 h 6839904"/>
                <a:gd name="connsiteX2" fmla="*/ 5007377 w 6603976"/>
                <a:gd name="connsiteY2" fmla="*/ 6839905 h 6839904"/>
                <a:gd name="connsiteX3" fmla="*/ 3300938 w 6603976"/>
                <a:gd name="connsiteY3" fmla="*/ 6343825 h 6839904"/>
                <a:gd name="connsiteX4" fmla="*/ 3293379 w 6603976"/>
                <a:gd name="connsiteY4" fmla="*/ 6339805 h 6839904"/>
                <a:gd name="connsiteX5" fmla="*/ 2614259 w 6603976"/>
                <a:gd name="connsiteY5" fmla="*/ 5912620 h 6839904"/>
                <a:gd name="connsiteX6" fmla="*/ 2587476 w 6603976"/>
                <a:gd name="connsiteY6" fmla="*/ 5893082 h 6839904"/>
                <a:gd name="connsiteX7" fmla="*/ 1597935 w 6603976"/>
                <a:gd name="connsiteY7" fmla="*/ 5012096 h 6839904"/>
                <a:gd name="connsiteX8" fmla="*/ 99247 w 6603976"/>
                <a:gd name="connsiteY8" fmla="*/ 2413176 h 6839904"/>
                <a:gd name="connsiteX9" fmla="*/ 476595 w 6603976"/>
                <a:gd name="connsiteY9" fmla="*/ 395332 h 6839904"/>
                <a:gd name="connsiteX10" fmla="*/ 516632 w 6603976"/>
                <a:gd name="connsiteY10" fmla="*/ 359419 h 6839904"/>
                <a:gd name="connsiteX11" fmla="*/ 1992557 w 6603976"/>
                <a:gd name="connsiteY11" fmla="*/ 31827 h 6839904"/>
                <a:gd name="connsiteX12" fmla="*/ 2773344 w 6603976"/>
                <a:gd name="connsiteY12" fmla="*/ 247513 h 6839904"/>
                <a:gd name="connsiteX13" fmla="*/ 2745158 w 6603976"/>
                <a:gd name="connsiteY13" fmla="*/ 319130 h 6839904"/>
                <a:gd name="connsiteX14" fmla="*/ 2024133 w 6603976"/>
                <a:gd name="connsiteY14" fmla="*/ 227685 h 6839904"/>
                <a:gd name="connsiteX15" fmla="*/ 1167357 w 6603976"/>
                <a:gd name="connsiteY15" fmla="*/ 513039 h 6839904"/>
                <a:gd name="connsiteX16" fmla="*/ 1121037 w 6603976"/>
                <a:gd name="connsiteY16" fmla="*/ 554270 h 6839904"/>
                <a:gd name="connsiteX17" fmla="*/ 2101260 w 6603976"/>
                <a:gd name="connsiteY17" fmla="*/ 4530863 h 6839904"/>
                <a:gd name="connsiteX18" fmla="*/ 3312874 w 6603976"/>
                <a:gd name="connsiteY18" fmla="*/ 5533346 h 6839904"/>
                <a:gd name="connsiteX19" fmla="*/ 3986404 w 6603976"/>
                <a:gd name="connsiteY19" fmla="*/ 5878863 h 6839904"/>
                <a:gd name="connsiteX20" fmla="*/ 6003368 w 6603976"/>
                <a:gd name="connsiteY20" fmla="*/ 5776025 h 6839904"/>
                <a:gd name="connsiteX21" fmla="*/ 6114352 w 6603976"/>
                <a:gd name="connsiteY21" fmla="*/ 5655910 h 6839904"/>
                <a:gd name="connsiteX22" fmla="*/ 6210134 w 6603976"/>
                <a:gd name="connsiteY22" fmla="*/ 3682042 h 6839904"/>
                <a:gd name="connsiteX23" fmla="*/ 6246256 w 6603976"/>
                <a:gd name="connsiteY23" fmla="*/ 3667698 h 6839904"/>
                <a:gd name="connsiteX24" fmla="*/ 6582225 w 6603976"/>
                <a:gd name="connsiteY24" fmla="*/ 4841703 h 6839904"/>
                <a:gd name="connsiteX25" fmla="*/ 6251093 w 6603976"/>
                <a:gd name="connsiteY25" fmla="*/ 6310153 h 6839904"/>
                <a:gd name="connsiteX0" fmla="*/ 6251093 w 6603974"/>
                <a:gd name="connsiteY0" fmla="*/ 6310153 h 6839906"/>
                <a:gd name="connsiteX1" fmla="*/ 6128633 w 6603974"/>
                <a:gd name="connsiteY1" fmla="*/ 6440969 h 6839906"/>
                <a:gd name="connsiteX2" fmla="*/ 5007377 w 6603974"/>
                <a:gd name="connsiteY2" fmla="*/ 6839905 h 6839906"/>
                <a:gd name="connsiteX3" fmla="*/ 3300938 w 6603974"/>
                <a:gd name="connsiteY3" fmla="*/ 6343825 h 6839906"/>
                <a:gd name="connsiteX4" fmla="*/ 3293379 w 6603974"/>
                <a:gd name="connsiteY4" fmla="*/ 6339805 h 6839906"/>
                <a:gd name="connsiteX5" fmla="*/ 2614259 w 6603974"/>
                <a:gd name="connsiteY5" fmla="*/ 5912620 h 6839906"/>
                <a:gd name="connsiteX6" fmla="*/ 2587476 w 6603974"/>
                <a:gd name="connsiteY6" fmla="*/ 5893082 h 6839906"/>
                <a:gd name="connsiteX7" fmla="*/ 1597935 w 6603974"/>
                <a:gd name="connsiteY7" fmla="*/ 5012096 h 6839906"/>
                <a:gd name="connsiteX8" fmla="*/ 99247 w 6603974"/>
                <a:gd name="connsiteY8" fmla="*/ 2413176 h 6839906"/>
                <a:gd name="connsiteX9" fmla="*/ 476595 w 6603974"/>
                <a:gd name="connsiteY9" fmla="*/ 395332 h 6839906"/>
                <a:gd name="connsiteX10" fmla="*/ 516632 w 6603974"/>
                <a:gd name="connsiteY10" fmla="*/ 359419 h 6839906"/>
                <a:gd name="connsiteX11" fmla="*/ 1992557 w 6603974"/>
                <a:gd name="connsiteY11" fmla="*/ 31827 h 6839906"/>
                <a:gd name="connsiteX12" fmla="*/ 2773344 w 6603974"/>
                <a:gd name="connsiteY12" fmla="*/ 247513 h 6839906"/>
                <a:gd name="connsiteX13" fmla="*/ 2024133 w 6603974"/>
                <a:gd name="connsiteY13" fmla="*/ 227685 h 6839906"/>
                <a:gd name="connsiteX14" fmla="*/ 1167357 w 6603974"/>
                <a:gd name="connsiteY14" fmla="*/ 513039 h 6839906"/>
                <a:gd name="connsiteX15" fmla="*/ 1121037 w 6603974"/>
                <a:gd name="connsiteY15" fmla="*/ 554270 h 6839906"/>
                <a:gd name="connsiteX16" fmla="*/ 2101260 w 6603974"/>
                <a:gd name="connsiteY16" fmla="*/ 4530863 h 6839906"/>
                <a:gd name="connsiteX17" fmla="*/ 3312874 w 6603974"/>
                <a:gd name="connsiteY17" fmla="*/ 5533346 h 6839906"/>
                <a:gd name="connsiteX18" fmla="*/ 3986404 w 6603974"/>
                <a:gd name="connsiteY18" fmla="*/ 5878863 h 6839906"/>
                <a:gd name="connsiteX19" fmla="*/ 6003368 w 6603974"/>
                <a:gd name="connsiteY19" fmla="*/ 5776025 h 6839906"/>
                <a:gd name="connsiteX20" fmla="*/ 6114352 w 6603974"/>
                <a:gd name="connsiteY20" fmla="*/ 5655910 h 6839906"/>
                <a:gd name="connsiteX21" fmla="*/ 6210134 w 6603974"/>
                <a:gd name="connsiteY21" fmla="*/ 3682042 h 6839906"/>
                <a:gd name="connsiteX22" fmla="*/ 6246256 w 6603974"/>
                <a:gd name="connsiteY22" fmla="*/ 3667698 h 6839906"/>
                <a:gd name="connsiteX23" fmla="*/ 6582225 w 6603974"/>
                <a:gd name="connsiteY23" fmla="*/ 4841703 h 6839906"/>
                <a:gd name="connsiteX24" fmla="*/ 6251093 w 6603974"/>
                <a:gd name="connsiteY24" fmla="*/ 6310153 h 6839906"/>
                <a:gd name="connsiteX0" fmla="*/ 6251093 w 6603976"/>
                <a:gd name="connsiteY0" fmla="*/ 6296089 h 6825840"/>
                <a:gd name="connsiteX1" fmla="*/ 6128633 w 6603976"/>
                <a:gd name="connsiteY1" fmla="*/ 6426905 h 6825840"/>
                <a:gd name="connsiteX2" fmla="*/ 5007377 w 6603976"/>
                <a:gd name="connsiteY2" fmla="*/ 6825841 h 6825840"/>
                <a:gd name="connsiteX3" fmla="*/ 3300938 w 6603976"/>
                <a:gd name="connsiteY3" fmla="*/ 6329761 h 6825840"/>
                <a:gd name="connsiteX4" fmla="*/ 3293379 w 6603976"/>
                <a:gd name="connsiteY4" fmla="*/ 6325741 h 6825840"/>
                <a:gd name="connsiteX5" fmla="*/ 2614259 w 6603976"/>
                <a:gd name="connsiteY5" fmla="*/ 5898556 h 6825840"/>
                <a:gd name="connsiteX6" fmla="*/ 2587476 w 6603976"/>
                <a:gd name="connsiteY6" fmla="*/ 5879018 h 6825840"/>
                <a:gd name="connsiteX7" fmla="*/ 1597935 w 6603976"/>
                <a:gd name="connsiteY7" fmla="*/ 4998032 h 6825840"/>
                <a:gd name="connsiteX8" fmla="*/ 99247 w 6603976"/>
                <a:gd name="connsiteY8" fmla="*/ 2399112 h 6825840"/>
                <a:gd name="connsiteX9" fmla="*/ 476595 w 6603976"/>
                <a:gd name="connsiteY9" fmla="*/ 381268 h 6825840"/>
                <a:gd name="connsiteX10" fmla="*/ 516632 w 6603976"/>
                <a:gd name="connsiteY10" fmla="*/ 345355 h 6825840"/>
                <a:gd name="connsiteX11" fmla="*/ 1992557 w 6603976"/>
                <a:gd name="connsiteY11" fmla="*/ 17763 h 6825840"/>
                <a:gd name="connsiteX12" fmla="*/ 2134827 w 6603976"/>
                <a:gd name="connsiteY12" fmla="*/ 108069 h 6825840"/>
                <a:gd name="connsiteX13" fmla="*/ 2024133 w 6603976"/>
                <a:gd name="connsiteY13" fmla="*/ 213621 h 6825840"/>
                <a:gd name="connsiteX14" fmla="*/ 1167357 w 6603976"/>
                <a:gd name="connsiteY14" fmla="*/ 498975 h 6825840"/>
                <a:gd name="connsiteX15" fmla="*/ 1121037 w 6603976"/>
                <a:gd name="connsiteY15" fmla="*/ 540206 h 6825840"/>
                <a:gd name="connsiteX16" fmla="*/ 2101260 w 6603976"/>
                <a:gd name="connsiteY16" fmla="*/ 4516799 h 6825840"/>
                <a:gd name="connsiteX17" fmla="*/ 3312874 w 6603976"/>
                <a:gd name="connsiteY17" fmla="*/ 5519282 h 6825840"/>
                <a:gd name="connsiteX18" fmla="*/ 3986404 w 6603976"/>
                <a:gd name="connsiteY18" fmla="*/ 5864799 h 6825840"/>
                <a:gd name="connsiteX19" fmla="*/ 6003368 w 6603976"/>
                <a:gd name="connsiteY19" fmla="*/ 5761961 h 6825840"/>
                <a:gd name="connsiteX20" fmla="*/ 6114352 w 6603976"/>
                <a:gd name="connsiteY20" fmla="*/ 5641846 h 6825840"/>
                <a:gd name="connsiteX21" fmla="*/ 6210134 w 6603976"/>
                <a:gd name="connsiteY21" fmla="*/ 3667978 h 6825840"/>
                <a:gd name="connsiteX22" fmla="*/ 6246256 w 6603976"/>
                <a:gd name="connsiteY22" fmla="*/ 3653634 h 6825840"/>
                <a:gd name="connsiteX23" fmla="*/ 6582225 w 6603976"/>
                <a:gd name="connsiteY23" fmla="*/ 4827639 h 6825840"/>
                <a:gd name="connsiteX24" fmla="*/ 6251093 w 6603976"/>
                <a:gd name="connsiteY24" fmla="*/ 6296089 h 6825840"/>
                <a:gd name="connsiteX0" fmla="*/ 6251093 w 6603974"/>
                <a:gd name="connsiteY0" fmla="*/ 6300906 h 6830659"/>
                <a:gd name="connsiteX1" fmla="*/ 6128633 w 6603974"/>
                <a:gd name="connsiteY1" fmla="*/ 6431722 h 6830659"/>
                <a:gd name="connsiteX2" fmla="*/ 5007377 w 6603974"/>
                <a:gd name="connsiteY2" fmla="*/ 6830658 h 6830659"/>
                <a:gd name="connsiteX3" fmla="*/ 3300938 w 6603974"/>
                <a:gd name="connsiteY3" fmla="*/ 6334578 h 6830659"/>
                <a:gd name="connsiteX4" fmla="*/ 3293379 w 6603974"/>
                <a:gd name="connsiteY4" fmla="*/ 6330558 h 6830659"/>
                <a:gd name="connsiteX5" fmla="*/ 2614259 w 6603974"/>
                <a:gd name="connsiteY5" fmla="*/ 5903373 h 6830659"/>
                <a:gd name="connsiteX6" fmla="*/ 2587476 w 6603974"/>
                <a:gd name="connsiteY6" fmla="*/ 5883835 h 6830659"/>
                <a:gd name="connsiteX7" fmla="*/ 1597935 w 6603974"/>
                <a:gd name="connsiteY7" fmla="*/ 5002849 h 6830659"/>
                <a:gd name="connsiteX8" fmla="*/ 99247 w 6603974"/>
                <a:gd name="connsiteY8" fmla="*/ 2403929 h 6830659"/>
                <a:gd name="connsiteX9" fmla="*/ 476595 w 6603974"/>
                <a:gd name="connsiteY9" fmla="*/ 386085 h 6830659"/>
                <a:gd name="connsiteX10" fmla="*/ 516632 w 6603974"/>
                <a:gd name="connsiteY10" fmla="*/ 350172 h 6830659"/>
                <a:gd name="connsiteX11" fmla="*/ 1913056 w 6603974"/>
                <a:gd name="connsiteY11" fmla="*/ 16556 h 6830659"/>
                <a:gd name="connsiteX12" fmla="*/ 2134827 w 6603974"/>
                <a:gd name="connsiteY12" fmla="*/ 112886 h 6830659"/>
                <a:gd name="connsiteX13" fmla="*/ 2024133 w 6603974"/>
                <a:gd name="connsiteY13" fmla="*/ 218438 h 6830659"/>
                <a:gd name="connsiteX14" fmla="*/ 1167357 w 6603974"/>
                <a:gd name="connsiteY14" fmla="*/ 503792 h 6830659"/>
                <a:gd name="connsiteX15" fmla="*/ 1121037 w 6603974"/>
                <a:gd name="connsiteY15" fmla="*/ 545023 h 6830659"/>
                <a:gd name="connsiteX16" fmla="*/ 2101260 w 6603974"/>
                <a:gd name="connsiteY16" fmla="*/ 4521616 h 6830659"/>
                <a:gd name="connsiteX17" fmla="*/ 3312874 w 6603974"/>
                <a:gd name="connsiteY17" fmla="*/ 5524099 h 6830659"/>
                <a:gd name="connsiteX18" fmla="*/ 3986404 w 6603974"/>
                <a:gd name="connsiteY18" fmla="*/ 5869616 h 6830659"/>
                <a:gd name="connsiteX19" fmla="*/ 6003368 w 6603974"/>
                <a:gd name="connsiteY19" fmla="*/ 5766778 h 6830659"/>
                <a:gd name="connsiteX20" fmla="*/ 6114352 w 6603974"/>
                <a:gd name="connsiteY20" fmla="*/ 5646663 h 6830659"/>
                <a:gd name="connsiteX21" fmla="*/ 6210134 w 6603974"/>
                <a:gd name="connsiteY21" fmla="*/ 3672795 h 6830659"/>
                <a:gd name="connsiteX22" fmla="*/ 6246256 w 6603974"/>
                <a:gd name="connsiteY22" fmla="*/ 3658451 h 6830659"/>
                <a:gd name="connsiteX23" fmla="*/ 6582225 w 6603974"/>
                <a:gd name="connsiteY23" fmla="*/ 4832456 h 6830659"/>
                <a:gd name="connsiteX24" fmla="*/ 6251093 w 6603974"/>
                <a:gd name="connsiteY24" fmla="*/ 6300906 h 6830659"/>
                <a:gd name="connsiteX0" fmla="*/ 6251093 w 6603976"/>
                <a:gd name="connsiteY0" fmla="*/ 6296518 h 6826269"/>
                <a:gd name="connsiteX1" fmla="*/ 6128633 w 6603976"/>
                <a:gd name="connsiteY1" fmla="*/ 6427334 h 6826269"/>
                <a:gd name="connsiteX2" fmla="*/ 5007377 w 6603976"/>
                <a:gd name="connsiteY2" fmla="*/ 6826270 h 6826269"/>
                <a:gd name="connsiteX3" fmla="*/ 3300938 w 6603976"/>
                <a:gd name="connsiteY3" fmla="*/ 6330190 h 6826269"/>
                <a:gd name="connsiteX4" fmla="*/ 3293379 w 6603976"/>
                <a:gd name="connsiteY4" fmla="*/ 6326170 h 6826269"/>
                <a:gd name="connsiteX5" fmla="*/ 2614259 w 6603976"/>
                <a:gd name="connsiteY5" fmla="*/ 5898985 h 6826269"/>
                <a:gd name="connsiteX6" fmla="*/ 2587476 w 6603976"/>
                <a:gd name="connsiteY6" fmla="*/ 5879447 h 6826269"/>
                <a:gd name="connsiteX7" fmla="*/ 1597935 w 6603976"/>
                <a:gd name="connsiteY7" fmla="*/ 4998461 h 6826269"/>
                <a:gd name="connsiteX8" fmla="*/ 99247 w 6603976"/>
                <a:gd name="connsiteY8" fmla="*/ 2399541 h 6826269"/>
                <a:gd name="connsiteX9" fmla="*/ 476595 w 6603976"/>
                <a:gd name="connsiteY9" fmla="*/ 381697 h 6826269"/>
                <a:gd name="connsiteX10" fmla="*/ 516632 w 6603976"/>
                <a:gd name="connsiteY10" fmla="*/ 345784 h 6826269"/>
                <a:gd name="connsiteX11" fmla="*/ 1913056 w 6603976"/>
                <a:gd name="connsiteY11" fmla="*/ 12168 h 6826269"/>
                <a:gd name="connsiteX12" fmla="*/ 2134827 w 6603976"/>
                <a:gd name="connsiteY12" fmla="*/ 108498 h 6826269"/>
                <a:gd name="connsiteX13" fmla="*/ 2024133 w 6603976"/>
                <a:gd name="connsiteY13" fmla="*/ 214050 h 6826269"/>
                <a:gd name="connsiteX14" fmla="*/ 1167357 w 6603976"/>
                <a:gd name="connsiteY14" fmla="*/ 499404 h 6826269"/>
                <a:gd name="connsiteX15" fmla="*/ 1121037 w 6603976"/>
                <a:gd name="connsiteY15" fmla="*/ 540635 h 6826269"/>
                <a:gd name="connsiteX16" fmla="*/ 2101260 w 6603976"/>
                <a:gd name="connsiteY16" fmla="*/ 4517228 h 6826269"/>
                <a:gd name="connsiteX17" fmla="*/ 3312874 w 6603976"/>
                <a:gd name="connsiteY17" fmla="*/ 5519711 h 6826269"/>
                <a:gd name="connsiteX18" fmla="*/ 3986404 w 6603976"/>
                <a:gd name="connsiteY18" fmla="*/ 5865228 h 6826269"/>
                <a:gd name="connsiteX19" fmla="*/ 6003368 w 6603976"/>
                <a:gd name="connsiteY19" fmla="*/ 5762390 h 6826269"/>
                <a:gd name="connsiteX20" fmla="*/ 6114352 w 6603976"/>
                <a:gd name="connsiteY20" fmla="*/ 5642275 h 6826269"/>
                <a:gd name="connsiteX21" fmla="*/ 6210134 w 6603976"/>
                <a:gd name="connsiteY21" fmla="*/ 3668407 h 6826269"/>
                <a:gd name="connsiteX22" fmla="*/ 6246256 w 6603976"/>
                <a:gd name="connsiteY22" fmla="*/ 3654063 h 6826269"/>
                <a:gd name="connsiteX23" fmla="*/ 6582225 w 6603976"/>
                <a:gd name="connsiteY23" fmla="*/ 4828068 h 6826269"/>
                <a:gd name="connsiteX24" fmla="*/ 6251093 w 6603976"/>
                <a:gd name="connsiteY24" fmla="*/ 6296518 h 6826269"/>
                <a:gd name="connsiteX0" fmla="*/ 6251093 w 6603974"/>
                <a:gd name="connsiteY0" fmla="*/ 6297880 h 6827633"/>
                <a:gd name="connsiteX1" fmla="*/ 6128633 w 6603974"/>
                <a:gd name="connsiteY1" fmla="*/ 6428696 h 6827633"/>
                <a:gd name="connsiteX2" fmla="*/ 5007377 w 6603974"/>
                <a:gd name="connsiteY2" fmla="*/ 6827632 h 6827633"/>
                <a:gd name="connsiteX3" fmla="*/ 3300938 w 6603974"/>
                <a:gd name="connsiteY3" fmla="*/ 6331552 h 6827633"/>
                <a:gd name="connsiteX4" fmla="*/ 3293379 w 6603974"/>
                <a:gd name="connsiteY4" fmla="*/ 6327532 h 6827633"/>
                <a:gd name="connsiteX5" fmla="*/ 2614259 w 6603974"/>
                <a:gd name="connsiteY5" fmla="*/ 5900347 h 6827633"/>
                <a:gd name="connsiteX6" fmla="*/ 2587476 w 6603974"/>
                <a:gd name="connsiteY6" fmla="*/ 5880809 h 6827633"/>
                <a:gd name="connsiteX7" fmla="*/ 1597935 w 6603974"/>
                <a:gd name="connsiteY7" fmla="*/ 4999823 h 6827633"/>
                <a:gd name="connsiteX8" fmla="*/ 99247 w 6603974"/>
                <a:gd name="connsiteY8" fmla="*/ 2400903 h 6827633"/>
                <a:gd name="connsiteX9" fmla="*/ 476595 w 6603974"/>
                <a:gd name="connsiteY9" fmla="*/ 383059 h 6827633"/>
                <a:gd name="connsiteX10" fmla="*/ 516632 w 6603974"/>
                <a:gd name="connsiteY10" fmla="*/ 347146 h 6827633"/>
                <a:gd name="connsiteX11" fmla="*/ 1913056 w 6603974"/>
                <a:gd name="connsiteY11" fmla="*/ 13530 h 6827633"/>
                <a:gd name="connsiteX12" fmla="*/ 2134827 w 6603974"/>
                <a:gd name="connsiteY12" fmla="*/ 109860 h 6827633"/>
                <a:gd name="connsiteX13" fmla="*/ 2024133 w 6603974"/>
                <a:gd name="connsiteY13" fmla="*/ 215412 h 6827633"/>
                <a:gd name="connsiteX14" fmla="*/ 1167357 w 6603974"/>
                <a:gd name="connsiteY14" fmla="*/ 500766 h 6827633"/>
                <a:gd name="connsiteX15" fmla="*/ 1121037 w 6603974"/>
                <a:gd name="connsiteY15" fmla="*/ 541997 h 6827633"/>
                <a:gd name="connsiteX16" fmla="*/ 2101260 w 6603974"/>
                <a:gd name="connsiteY16" fmla="*/ 4518590 h 6827633"/>
                <a:gd name="connsiteX17" fmla="*/ 3312874 w 6603974"/>
                <a:gd name="connsiteY17" fmla="*/ 5521073 h 6827633"/>
                <a:gd name="connsiteX18" fmla="*/ 3986404 w 6603974"/>
                <a:gd name="connsiteY18" fmla="*/ 5866590 h 6827633"/>
                <a:gd name="connsiteX19" fmla="*/ 6003368 w 6603974"/>
                <a:gd name="connsiteY19" fmla="*/ 5763752 h 6827633"/>
                <a:gd name="connsiteX20" fmla="*/ 6114352 w 6603974"/>
                <a:gd name="connsiteY20" fmla="*/ 5643637 h 6827633"/>
                <a:gd name="connsiteX21" fmla="*/ 6210134 w 6603974"/>
                <a:gd name="connsiteY21" fmla="*/ 3669769 h 6827633"/>
                <a:gd name="connsiteX22" fmla="*/ 6246256 w 6603974"/>
                <a:gd name="connsiteY22" fmla="*/ 3655425 h 6827633"/>
                <a:gd name="connsiteX23" fmla="*/ 6582225 w 6603974"/>
                <a:gd name="connsiteY23" fmla="*/ 4829430 h 6827633"/>
                <a:gd name="connsiteX24" fmla="*/ 6251093 w 6603974"/>
                <a:gd name="connsiteY24" fmla="*/ 6297880 h 6827633"/>
                <a:gd name="connsiteX0" fmla="*/ 6251093 w 6603976"/>
                <a:gd name="connsiteY0" fmla="*/ 6298370 h 6828122"/>
                <a:gd name="connsiteX1" fmla="*/ 6128633 w 6603976"/>
                <a:gd name="connsiteY1" fmla="*/ 6429186 h 6828122"/>
                <a:gd name="connsiteX2" fmla="*/ 5007377 w 6603976"/>
                <a:gd name="connsiteY2" fmla="*/ 6828122 h 6828122"/>
                <a:gd name="connsiteX3" fmla="*/ 3300938 w 6603976"/>
                <a:gd name="connsiteY3" fmla="*/ 6332042 h 6828122"/>
                <a:gd name="connsiteX4" fmla="*/ 3293379 w 6603976"/>
                <a:gd name="connsiteY4" fmla="*/ 6328022 h 6828122"/>
                <a:gd name="connsiteX5" fmla="*/ 2614259 w 6603976"/>
                <a:gd name="connsiteY5" fmla="*/ 5900837 h 6828122"/>
                <a:gd name="connsiteX6" fmla="*/ 2587476 w 6603976"/>
                <a:gd name="connsiteY6" fmla="*/ 5881299 h 6828122"/>
                <a:gd name="connsiteX7" fmla="*/ 1597935 w 6603976"/>
                <a:gd name="connsiteY7" fmla="*/ 5000313 h 6828122"/>
                <a:gd name="connsiteX8" fmla="*/ 99247 w 6603976"/>
                <a:gd name="connsiteY8" fmla="*/ 2401393 h 6828122"/>
                <a:gd name="connsiteX9" fmla="*/ 476595 w 6603976"/>
                <a:gd name="connsiteY9" fmla="*/ 383549 h 6828122"/>
                <a:gd name="connsiteX10" fmla="*/ 516632 w 6603976"/>
                <a:gd name="connsiteY10" fmla="*/ 347636 h 6828122"/>
                <a:gd name="connsiteX11" fmla="*/ 1913056 w 6603976"/>
                <a:gd name="connsiteY11" fmla="*/ 14020 h 6828122"/>
                <a:gd name="connsiteX12" fmla="*/ 2134827 w 6603976"/>
                <a:gd name="connsiteY12" fmla="*/ 110350 h 6828122"/>
                <a:gd name="connsiteX13" fmla="*/ 2024133 w 6603976"/>
                <a:gd name="connsiteY13" fmla="*/ 215902 h 6828122"/>
                <a:gd name="connsiteX14" fmla="*/ 1167357 w 6603976"/>
                <a:gd name="connsiteY14" fmla="*/ 501256 h 6828122"/>
                <a:gd name="connsiteX15" fmla="*/ 1121037 w 6603976"/>
                <a:gd name="connsiteY15" fmla="*/ 542487 h 6828122"/>
                <a:gd name="connsiteX16" fmla="*/ 2101260 w 6603976"/>
                <a:gd name="connsiteY16" fmla="*/ 4519080 h 6828122"/>
                <a:gd name="connsiteX17" fmla="*/ 3312874 w 6603976"/>
                <a:gd name="connsiteY17" fmla="*/ 5521563 h 6828122"/>
                <a:gd name="connsiteX18" fmla="*/ 3986404 w 6603976"/>
                <a:gd name="connsiteY18" fmla="*/ 5867080 h 6828122"/>
                <a:gd name="connsiteX19" fmla="*/ 6003368 w 6603976"/>
                <a:gd name="connsiteY19" fmla="*/ 5764242 h 6828122"/>
                <a:gd name="connsiteX20" fmla="*/ 6114352 w 6603976"/>
                <a:gd name="connsiteY20" fmla="*/ 5644127 h 6828122"/>
                <a:gd name="connsiteX21" fmla="*/ 6210134 w 6603976"/>
                <a:gd name="connsiteY21" fmla="*/ 3670259 h 6828122"/>
                <a:gd name="connsiteX22" fmla="*/ 6246256 w 6603976"/>
                <a:gd name="connsiteY22" fmla="*/ 3655915 h 6828122"/>
                <a:gd name="connsiteX23" fmla="*/ 6582225 w 6603976"/>
                <a:gd name="connsiteY23" fmla="*/ 4829920 h 6828122"/>
                <a:gd name="connsiteX24" fmla="*/ 6251093 w 6603976"/>
                <a:gd name="connsiteY24" fmla="*/ 6298370 h 6828122"/>
                <a:gd name="connsiteX0" fmla="*/ 6251093 w 6603974"/>
                <a:gd name="connsiteY0" fmla="*/ 6286618 h 6816370"/>
                <a:gd name="connsiteX1" fmla="*/ 6128633 w 6603974"/>
                <a:gd name="connsiteY1" fmla="*/ 6417434 h 6816370"/>
                <a:gd name="connsiteX2" fmla="*/ 5007377 w 6603974"/>
                <a:gd name="connsiteY2" fmla="*/ 6816370 h 6816370"/>
                <a:gd name="connsiteX3" fmla="*/ 3300938 w 6603974"/>
                <a:gd name="connsiteY3" fmla="*/ 6320290 h 6816370"/>
                <a:gd name="connsiteX4" fmla="*/ 3293379 w 6603974"/>
                <a:gd name="connsiteY4" fmla="*/ 6316270 h 6816370"/>
                <a:gd name="connsiteX5" fmla="*/ 2614259 w 6603974"/>
                <a:gd name="connsiteY5" fmla="*/ 5889085 h 6816370"/>
                <a:gd name="connsiteX6" fmla="*/ 2587476 w 6603974"/>
                <a:gd name="connsiteY6" fmla="*/ 5869547 h 6816370"/>
                <a:gd name="connsiteX7" fmla="*/ 1597935 w 6603974"/>
                <a:gd name="connsiteY7" fmla="*/ 4988561 h 6816370"/>
                <a:gd name="connsiteX8" fmla="*/ 99247 w 6603974"/>
                <a:gd name="connsiteY8" fmla="*/ 2389641 h 6816370"/>
                <a:gd name="connsiteX9" fmla="*/ 476595 w 6603974"/>
                <a:gd name="connsiteY9" fmla="*/ 371797 h 6816370"/>
                <a:gd name="connsiteX10" fmla="*/ 516632 w 6603974"/>
                <a:gd name="connsiteY10" fmla="*/ 335884 h 6816370"/>
                <a:gd name="connsiteX11" fmla="*/ 1913056 w 6603974"/>
                <a:gd name="connsiteY11" fmla="*/ 2268 h 6816370"/>
                <a:gd name="connsiteX12" fmla="*/ 2024133 w 6603974"/>
                <a:gd name="connsiteY12" fmla="*/ 204150 h 6816370"/>
                <a:gd name="connsiteX13" fmla="*/ 1167357 w 6603974"/>
                <a:gd name="connsiteY13" fmla="*/ 489504 h 6816370"/>
                <a:gd name="connsiteX14" fmla="*/ 1121037 w 6603974"/>
                <a:gd name="connsiteY14" fmla="*/ 530735 h 6816370"/>
                <a:gd name="connsiteX15" fmla="*/ 2101260 w 6603974"/>
                <a:gd name="connsiteY15" fmla="*/ 4507328 h 6816370"/>
                <a:gd name="connsiteX16" fmla="*/ 3312874 w 6603974"/>
                <a:gd name="connsiteY16" fmla="*/ 5509811 h 6816370"/>
                <a:gd name="connsiteX17" fmla="*/ 3986404 w 6603974"/>
                <a:gd name="connsiteY17" fmla="*/ 5855328 h 6816370"/>
                <a:gd name="connsiteX18" fmla="*/ 6003368 w 6603974"/>
                <a:gd name="connsiteY18" fmla="*/ 5752490 h 6816370"/>
                <a:gd name="connsiteX19" fmla="*/ 6114352 w 6603974"/>
                <a:gd name="connsiteY19" fmla="*/ 5632375 h 6816370"/>
                <a:gd name="connsiteX20" fmla="*/ 6210134 w 6603974"/>
                <a:gd name="connsiteY20" fmla="*/ 3658507 h 6816370"/>
                <a:gd name="connsiteX21" fmla="*/ 6246256 w 6603974"/>
                <a:gd name="connsiteY21" fmla="*/ 3644163 h 6816370"/>
                <a:gd name="connsiteX22" fmla="*/ 6582225 w 6603974"/>
                <a:gd name="connsiteY22" fmla="*/ 4818168 h 6816370"/>
                <a:gd name="connsiteX23" fmla="*/ 6251093 w 6603974"/>
                <a:gd name="connsiteY23" fmla="*/ 6286618 h 6816370"/>
                <a:gd name="connsiteX0" fmla="*/ 6251093 w 6603976"/>
                <a:gd name="connsiteY0" fmla="*/ 6284385 h 6814137"/>
                <a:gd name="connsiteX1" fmla="*/ 6128633 w 6603976"/>
                <a:gd name="connsiteY1" fmla="*/ 6415201 h 6814137"/>
                <a:gd name="connsiteX2" fmla="*/ 5007377 w 6603976"/>
                <a:gd name="connsiteY2" fmla="*/ 6814137 h 6814137"/>
                <a:gd name="connsiteX3" fmla="*/ 3300938 w 6603976"/>
                <a:gd name="connsiteY3" fmla="*/ 6318057 h 6814137"/>
                <a:gd name="connsiteX4" fmla="*/ 3293379 w 6603976"/>
                <a:gd name="connsiteY4" fmla="*/ 6314037 h 6814137"/>
                <a:gd name="connsiteX5" fmla="*/ 2614259 w 6603976"/>
                <a:gd name="connsiteY5" fmla="*/ 5886852 h 6814137"/>
                <a:gd name="connsiteX6" fmla="*/ 2587476 w 6603976"/>
                <a:gd name="connsiteY6" fmla="*/ 5867314 h 6814137"/>
                <a:gd name="connsiteX7" fmla="*/ 1597935 w 6603976"/>
                <a:gd name="connsiteY7" fmla="*/ 4986328 h 6814137"/>
                <a:gd name="connsiteX8" fmla="*/ 99247 w 6603976"/>
                <a:gd name="connsiteY8" fmla="*/ 2387408 h 6814137"/>
                <a:gd name="connsiteX9" fmla="*/ 476595 w 6603976"/>
                <a:gd name="connsiteY9" fmla="*/ 369564 h 6814137"/>
                <a:gd name="connsiteX10" fmla="*/ 516632 w 6603976"/>
                <a:gd name="connsiteY10" fmla="*/ 333651 h 6814137"/>
                <a:gd name="connsiteX11" fmla="*/ 1913056 w 6603976"/>
                <a:gd name="connsiteY11" fmla="*/ 35 h 6814137"/>
                <a:gd name="connsiteX12" fmla="*/ 2024133 w 6603976"/>
                <a:gd name="connsiteY12" fmla="*/ 201917 h 6814137"/>
                <a:gd name="connsiteX13" fmla="*/ 1167357 w 6603976"/>
                <a:gd name="connsiteY13" fmla="*/ 487271 h 6814137"/>
                <a:gd name="connsiteX14" fmla="*/ 1121037 w 6603976"/>
                <a:gd name="connsiteY14" fmla="*/ 528502 h 6814137"/>
                <a:gd name="connsiteX15" fmla="*/ 2101260 w 6603976"/>
                <a:gd name="connsiteY15" fmla="*/ 4505095 h 6814137"/>
                <a:gd name="connsiteX16" fmla="*/ 3312874 w 6603976"/>
                <a:gd name="connsiteY16" fmla="*/ 5507578 h 6814137"/>
                <a:gd name="connsiteX17" fmla="*/ 3986404 w 6603976"/>
                <a:gd name="connsiteY17" fmla="*/ 5853095 h 6814137"/>
                <a:gd name="connsiteX18" fmla="*/ 6003368 w 6603976"/>
                <a:gd name="connsiteY18" fmla="*/ 5750257 h 6814137"/>
                <a:gd name="connsiteX19" fmla="*/ 6114352 w 6603976"/>
                <a:gd name="connsiteY19" fmla="*/ 5630142 h 6814137"/>
                <a:gd name="connsiteX20" fmla="*/ 6210134 w 6603976"/>
                <a:gd name="connsiteY20" fmla="*/ 3656274 h 6814137"/>
                <a:gd name="connsiteX21" fmla="*/ 6246256 w 6603976"/>
                <a:gd name="connsiteY21" fmla="*/ 3641930 h 6814137"/>
                <a:gd name="connsiteX22" fmla="*/ 6582225 w 6603976"/>
                <a:gd name="connsiteY22" fmla="*/ 4815935 h 6814137"/>
                <a:gd name="connsiteX23" fmla="*/ 6251093 w 6603976"/>
                <a:gd name="connsiteY23" fmla="*/ 6284385 h 6814137"/>
                <a:gd name="connsiteX0" fmla="*/ 6251093 w 6603974"/>
                <a:gd name="connsiteY0" fmla="*/ 6284371 h 6814123"/>
                <a:gd name="connsiteX1" fmla="*/ 6128633 w 6603974"/>
                <a:gd name="connsiteY1" fmla="*/ 6415187 h 6814123"/>
                <a:gd name="connsiteX2" fmla="*/ 5007377 w 6603974"/>
                <a:gd name="connsiteY2" fmla="*/ 6814123 h 6814123"/>
                <a:gd name="connsiteX3" fmla="*/ 3300938 w 6603974"/>
                <a:gd name="connsiteY3" fmla="*/ 6318043 h 6814123"/>
                <a:gd name="connsiteX4" fmla="*/ 3293379 w 6603974"/>
                <a:gd name="connsiteY4" fmla="*/ 6314023 h 6814123"/>
                <a:gd name="connsiteX5" fmla="*/ 2614259 w 6603974"/>
                <a:gd name="connsiteY5" fmla="*/ 5886838 h 6814123"/>
                <a:gd name="connsiteX6" fmla="*/ 2587476 w 6603974"/>
                <a:gd name="connsiteY6" fmla="*/ 5867300 h 6814123"/>
                <a:gd name="connsiteX7" fmla="*/ 1597935 w 6603974"/>
                <a:gd name="connsiteY7" fmla="*/ 4986314 h 6814123"/>
                <a:gd name="connsiteX8" fmla="*/ 99247 w 6603974"/>
                <a:gd name="connsiteY8" fmla="*/ 2387394 h 6814123"/>
                <a:gd name="connsiteX9" fmla="*/ 476595 w 6603974"/>
                <a:gd name="connsiteY9" fmla="*/ 369550 h 6814123"/>
                <a:gd name="connsiteX10" fmla="*/ 516632 w 6603974"/>
                <a:gd name="connsiteY10" fmla="*/ 333637 h 6814123"/>
                <a:gd name="connsiteX11" fmla="*/ 1913056 w 6603974"/>
                <a:gd name="connsiteY11" fmla="*/ 21 h 6814123"/>
                <a:gd name="connsiteX12" fmla="*/ 2024133 w 6603974"/>
                <a:gd name="connsiteY12" fmla="*/ 201903 h 6814123"/>
                <a:gd name="connsiteX13" fmla="*/ 1167357 w 6603974"/>
                <a:gd name="connsiteY13" fmla="*/ 487257 h 6814123"/>
                <a:gd name="connsiteX14" fmla="*/ 1121037 w 6603974"/>
                <a:gd name="connsiteY14" fmla="*/ 528488 h 6814123"/>
                <a:gd name="connsiteX15" fmla="*/ 2101260 w 6603974"/>
                <a:gd name="connsiteY15" fmla="*/ 4505081 h 6814123"/>
                <a:gd name="connsiteX16" fmla="*/ 3312874 w 6603974"/>
                <a:gd name="connsiteY16" fmla="*/ 5507564 h 6814123"/>
                <a:gd name="connsiteX17" fmla="*/ 3986404 w 6603974"/>
                <a:gd name="connsiteY17" fmla="*/ 5853081 h 6814123"/>
                <a:gd name="connsiteX18" fmla="*/ 6003368 w 6603974"/>
                <a:gd name="connsiteY18" fmla="*/ 5750243 h 6814123"/>
                <a:gd name="connsiteX19" fmla="*/ 6114352 w 6603974"/>
                <a:gd name="connsiteY19" fmla="*/ 5630128 h 6814123"/>
                <a:gd name="connsiteX20" fmla="*/ 6210134 w 6603974"/>
                <a:gd name="connsiteY20" fmla="*/ 3656260 h 6814123"/>
                <a:gd name="connsiteX21" fmla="*/ 6246256 w 6603974"/>
                <a:gd name="connsiteY21" fmla="*/ 3641916 h 6814123"/>
                <a:gd name="connsiteX22" fmla="*/ 6582225 w 6603974"/>
                <a:gd name="connsiteY22" fmla="*/ 4815921 h 6814123"/>
                <a:gd name="connsiteX23" fmla="*/ 6251093 w 6603974"/>
                <a:gd name="connsiteY23" fmla="*/ 6284371 h 6814123"/>
                <a:gd name="connsiteX0" fmla="*/ 6251093 w 6603976"/>
                <a:gd name="connsiteY0" fmla="*/ 6284371 h 6814123"/>
                <a:gd name="connsiteX1" fmla="*/ 6128633 w 6603976"/>
                <a:gd name="connsiteY1" fmla="*/ 6415187 h 6814123"/>
                <a:gd name="connsiteX2" fmla="*/ 5007377 w 6603976"/>
                <a:gd name="connsiteY2" fmla="*/ 6814123 h 6814123"/>
                <a:gd name="connsiteX3" fmla="*/ 3300938 w 6603976"/>
                <a:gd name="connsiteY3" fmla="*/ 6318043 h 6814123"/>
                <a:gd name="connsiteX4" fmla="*/ 3293379 w 6603976"/>
                <a:gd name="connsiteY4" fmla="*/ 6314023 h 6814123"/>
                <a:gd name="connsiteX5" fmla="*/ 2614259 w 6603976"/>
                <a:gd name="connsiteY5" fmla="*/ 5886838 h 6814123"/>
                <a:gd name="connsiteX6" fmla="*/ 2587476 w 6603976"/>
                <a:gd name="connsiteY6" fmla="*/ 5867300 h 6814123"/>
                <a:gd name="connsiteX7" fmla="*/ 1597935 w 6603976"/>
                <a:gd name="connsiteY7" fmla="*/ 4986314 h 6814123"/>
                <a:gd name="connsiteX8" fmla="*/ 99247 w 6603976"/>
                <a:gd name="connsiteY8" fmla="*/ 2387394 h 6814123"/>
                <a:gd name="connsiteX9" fmla="*/ 476595 w 6603976"/>
                <a:gd name="connsiteY9" fmla="*/ 369550 h 6814123"/>
                <a:gd name="connsiteX10" fmla="*/ 516632 w 6603976"/>
                <a:gd name="connsiteY10" fmla="*/ 333637 h 6814123"/>
                <a:gd name="connsiteX11" fmla="*/ 1913056 w 6603976"/>
                <a:gd name="connsiteY11" fmla="*/ 21 h 6814123"/>
                <a:gd name="connsiteX12" fmla="*/ 2024133 w 6603976"/>
                <a:gd name="connsiteY12" fmla="*/ 201903 h 6814123"/>
                <a:gd name="connsiteX13" fmla="*/ 1167357 w 6603976"/>
                <a:gd name="connsiteY13" fmla="*/ 487257 h 6814123"/>
                <a:gd name="connsiteX14" fmla="*/ 1121037 w 6603976"/>
                <a:gd name="connsiteY14" fmla="*/ 528488 h 6814123"/>
                <a:gd name="connsiteX15" fmla="*/ 2101260 w 6603976"/>
                <a:gd name="connsiteY15" fmla="*/ 4505081 h 6814123"/>
                <a:gd name="connsiteX16" fmla="*/ 3312874 w 6603976"/>
                <a:gd name="connsiteY16" fmla="*/ 5507564 h 6814123"/>
                <a:gd name="connsiteX17" fmla="*/ 3986404 w 6603976"/>
                <a:gd name="connsiteY17" fmla="*/ 5853081 h 6814123"/>
                <a:gd name="connsiteX18" fmla="*/ 6003368 w 6603976"/>
                <a:gd name="connsiteY18" fmla="*/ 5750243 h 6814123"/>
                <a:gd name="connsiteX19" fmla="*/ 6114352 w 6603976"/>
                <a:gd name="connsiteY19" fmla="*/ 5630128 h 6814123"/>
                <a:gd name="connsiteX20" fmla="*/ 6210134 w 6603976"/>
                <a:gd name="connsiteY20" fmla="*/ 3656260 h 6814123"/>
                <a:gd name="connsiteX21" fmla="*/ 6246256 w 6603976"/>
                <a:gd name="connsiteY21" fmla="*/ 3641916 h 6814123"/>
                <a:gd name="connsiteX22" fmla="*/ 6582225 w 6603976"/>
                <a:gd name="connsiteY22" fmla="*/ 4815921 h 6814123"/>
                <a:gd name="connsiteX23" fmla="*/ 6251093 w 6603976"/>
                <a:gd name="connsiteY23" fmla="*/ 6284371 h 6814123"/>
                <a:gd name="connsiteX0" fmla="*/ 6251093 w 6603974"/>
                <a:gd name="connsiteY0" fmla="*/ 6293485 h 6823237"/>
                <a:gd name="connsiteX1" fmla="*/ 6128633 w 6603974"/>
                <a:gd name="connsiteY1" fmla="*/ 6424301 h 6823237"/>
                <a:gd name="connsiteX2" fmla="*/ 5007377 w 6603974"/>
                <a:gd name="connsiteY2" fmla="*/ 6823237 h 6823237"/>
                <a:gd name="connsiteX3" fmla="*/ 3300938 w 6603974"/>
                <a:gd name="connsiteY3" fmla="*/ 6327157 h 6823237"/>
                <a:gd name="connsiteX4" fmla="*/ 3293379 w 6603974"/>
                <a:gd name="connsiteY4" fmla="*/ 6323137 h 6823237"/>
                <a:gd name="connsiteX5" fmla="*/ 2614259 w 6603974"/>
                <a:gd name="connsiteY5" fmla="*/ 5895952 h 6823237"/>
                <a:gd name="connsiteX6" fmla="*/ 2587476 w 6603974"/>
                <a:gd name="connsiteY6" fmla="*/ 5876414 h 6823237"/>
                <a:gd name="connsiteX7" fmla="*/ 1597935 w 6603974"/>
                <a:gd name="connsiteY7" fmla="*/ 4995428 h 6823237"/>
                <a:gd name="connsiteX8" fmla="*/ 99247 w 6603974"/>
                <a:gd name="connsiteY8" fmla="*/ 2396508 h 6823237"/>
                <a:gd name="connsiteX9" fmla="*/ 476595 w 6603974"/>
                <a:gd name="connsiteY9" fmla="*/ 378664 h 6823237"/>
                <a:gd name="connsiteX10" fmla="*/ 516632 w 6603974"/>
                <a:gd name="connsiteY10" fmla="*/ 342751 h 6823237"/>
                <a:gd name="connsiteX11" fmla="*/ 1913056 w 6603974"/>
                <a:gd name="connsiteY11" fmla="*/ 9135 h 6823237"/>
                <a:gd name="connsiteX12" fmla="*/ 2024133 w 6603974"/>
                <a:gd name="connsiteY12" fmla="*/ 211017 h 6823237"/>
                <a:gd name="connsiteX13" fmla="*/ 1167357 w 6603974"/>
                <a:gd name="connsiteY13" fmla="*/ 496371 h 6823237"/>
                <a:gd name="connsiteX14" fmla="*/ 1121037 w 6603974"/>
                <a:gd name="connsiteY14" fmla="*/ 537602 h 6823237"/>
                <a:gd name="connsiteX15" fmla="*/ 2101260 w 6603974"/>
                <a:gd name="connsiteY15" fmla="*/ 4514195 h 6823237"/>
                <a:gd name="connsiteX16" fmla="*/ 3312874 w 6603974"/>
                <a:gd name="connsiteY16" fmla="*/ 5516678 h 6823237"/>
                <a:gd name="connsiteX17" fmla="*/ 3986404 w 6603974"/>
                <a:gd name="connsiteY17" fmla="*/ 5862195 h 6823237"/>
                <a:gd name="connsiteX18" fmla="*/ 6003368 w 6603974"/>
                <a:gd name="connsiteY18" fmla="*/ 5759357 h 6823237"/>
                <a:gd name="connsiteX19" fmla="*/ 6114352 w 6603974"/>
                <a:gd name="connsiteY19" fmla="*/ 5639242 h 6823237"/>
                <a:gd name="connsiteX20" fmla="*/ 6210134 w 6603974"/>
                <a:gd name="connsiteY20" fmla="*/ 3665374 h 6823237"/>
                <a:gd name="connsiteX21" fmla="*/ 6246256 w 6603974"/>
                <a:gd name="connsiteY21" fmla="*/ 3651030 h 6823237"/>
                <a:gd name="connsiteX22" fmla="*/ 6582225 w 6603974"/>
                <a:gd name="connsiteY22" fmla="*/ 4825035 h 6823237"/>
                <a:gd name="connsiteX23" fmla="*/ 6251093 w 6603974"/>
                <a:gd name="connsiteY23" fmla="*/ 6293485 h 682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603974" h="6823237">
                  <a:moveTo>
                    <a:pt x="6251093" y="6293485"/>
                  </a:moveTo>
                  <a:cubicBezTo>
                    <a:pt x="6213380" y="6339889"/>
                    <a:pt x="6172462" y="6383613"/>
                    <a:pt x="6128633" y="6424301"/>
                  </a:cubicBezTo>
                  <a:cubicBezTo>
                    <a:pt x="5843843" y="6690768"/>
                    <a:pt x="5458036" y="6823237"/>
                    <a:pt x="5007377" y="6823237"/>
                  </a:cubicBezTo>
                  <a:cubicBezTo>
                    <a:pt x="4503047" y="6823237"/>
                    <a:pt x="3917551" y="6657284"/>
                    <a:pt x="3300938" y="6327157"/>
                  </a:cubicBezTo>
                  <a:cubicBezTo>
                    <a:pt x="3298384" y="6325880"/>
                    <a:pt x="3295934" y="6324498"/>
                    <a:pt x="3293379" y="6323137"/>
                  </a:cubicBezTo>
                  <a:cubicBezTo>
                    <a:pt x="3066091" y="6201682"/>
                    <a:pt x="2837631" y="6057968"/>
                    <a:pt x="2614259" y="5895952"/>
                  </a:cubicBezTo>
                  <a:lnTo>
                    <a:pt x="2587476" y="5876414"/>
                  </a:lnTo>
                  <a:cubicBezTo>
                    <a:pt x="2239760" y="5622029"/>
                    <a:pt x="1906911" y="5325848"/>
                    <a:pt x="1597935" y="4995428"/>
                  </a:cubicBezTo>
                  <a:cubicBezTo>
                    <a:pt x="844224" y="4189409"/>
                    <a:pt x="312023" y="3266500"/>
                    <a:pt x="99247" y="2396508"/>
                  </a:cubicBezTo>
                  <a:cubicBezTo>
                    <a:pt x="-114492" y="1522579"/>
                    <a:pt x="19569" y="805954"/>
                    <a:pt x="476595" y="378664"/>
                  </a:cubicBezTo>
                  <a:cubicBezTo>
                    <a:pt x="491022" y="365325"/>
                    <a:pt x="510389" y="348520"/>
                    <a:pt x="516632" y="342751"/>
                  </a:cubicBezTo>
                  <a:cubicBezTo>
                    <a:pt x="942062" y="-50379"/>
                    <a:pt x="1670904" y="-5034"/>
                    <a:pt x="1913056" y="9135"/>
                  </a:cubicBezTo>
                  <a:cubicBezTo>
                    <a:pt x="1922515" y="9688"/>
                    <a:pt x="2026771" y="222200"/>
                    <a:pt x="2024133" y="211017"/>
                  </a:cubicBezTo>
                  <a:cubicBezTo>
                    <a:pt x="1455037" y="280175"/>
                    <a:pt x="1317189" y="405480"/>
                    <a:pt x="1167357" y="496371"/>
                  </a:cubicBezTo>
                  <a:cubicBezTo>
                    <a:pt x="1149731" y="507063"/>
                    <a:pt x="1136260" y="523258"/>
                    <a:pt x="1121037" y="537602"/>
                  </a:cubicBezTo>
                  <a:cubicBezTo>
                    <a:pt x="315813" y="1291019"/>
                    <a:pt x="755668" y="3074874"/>
                    <a:pt x="2101260" y="4514195"/>
                  </a:cubicBezTo>
                  <a:cubicBezTo>
                    <a:pt x="2476094" y="4914703"/>
                    <a:pt x="2883616" y="5251991"/>
                    <a:pt x="3312874" y="5516678"/>
                  </a:cubicBezTo>
                  <a:cubicBezTo>
                    <a:pt x="3537712" y="5655555"/>
                    <a:pt x="3764225" y="5771838"/>
                    <a:pt x="3986404" y="5862195"/>
                  </a:cubicBezTo>
                  <a:cubicBezTo>
                    <a:pt x="4830702" y="6205891"/>
                    <a:pt x="5565754" y="6168408"/>
                    <a:pt x="6003368" y="5759357"/>
                  </a:cubicBezTo>
                  <a:cubicBezTo>
                    <a:pt x="6043196" y="5722041"/>
                    <a:pt x="6080282" y="5681898"/>
                    <a:pt x="6114352" y="5639242"/>
                  </a:cubicBezTo>
                  <a:cubicBezTo>
                    <a:pt x="6465691" y="5200854"/>
                    <a:pt x="6500641" y="4481382"/>
                    <a:pt x="6210134" y="3665374"/>
                  </a:cubicBezTo>
                  <a:lnTo>
                    <a:pt x="6246256" y="3651030"/>
                  </a:lnTo>
                  <a:cubicBezTo>
                    <a:pt x="6424794" y="4059557"/>
                    <a:pt x="6537873" y="4454515"/>
                    <a:pt x="6582225" y="4825035"/>
                  </a:cubicBezTo>
                  <a:cubicBezTo>
                    <a:pt x="6655935" y="5430550"/>
                    <a:pt x="6541496" y="5938419"/>
                    <a:pt x="6251093" y="6293485"/>
                  </a:cubicBezTo>
                  <a:close/>
                </a:path>
              </a:pathLst>
            </a:custGeom>
            <a:solidFill>
              <a:srgbClr val="6915BD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9DA690E-2B10-4D63-8308-C96B3271A8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716" y="6136191"/>
            <a:ext cx="2918668" cy="3469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89463B-D232-40C0-AA26-D2E89D021C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192" y="1175877"/>
            <a:ext cx="4834278" cy="9932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0AC24F-A688-4D6F-BA99-62D2233D8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64935">
            <a:off x="796752" y="3044307"/>
            <a:ext cx="401890" cy="4018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692844-C9F1-40CE-8B6A-B9D2DD1BC9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6907" y="5727094"/>
            <a:ext cx="1469283" cy="14617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9DA690E-2B10-4D63-8308-C96B3271A8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629" y="6166242"/>
            <a:ext cx="1730654" cy="222894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5850193" y="511394"/>
            <a:ext cx="5721202" cy="6039204"/>
            <a:chOff x="5850193" y="511394"/>
            <a:chExt cx="5721202" cy="603920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40AC24F-A688-4D6F-BA99-62D2233D8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064935">
              <a:off x="11037947" y="2845462"/>
              <a:ext cx="533448" cy="53344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2519B94-4CB0-4778-BEFF-6516F28A2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1149005" flipH="1" flipV="1">
              <a:off x="9353408" y="747187"/>
              <a:ext cx="513752" cy="49472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0193" y="511394"/>
              <a:ext cx="5578449" cy="334659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9569" y="5834782"/>
              <a:ext cx="1193196" cy="715816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30693">
              <a:off x="9524192" y="5012393"/>
              <a:ext cx="599173" cy="359453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5915" y="1657345"/>
            <a:ext cx="3034893" cy="3390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6876" flipH="1">
            <a:off x="6716566" y="2351799"/>
            <a:ext cx="1700065" cy="35192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7202" flipH="1">
            <a:off x="6527161" y="567941"/>
            <a:ext cx="2367082" cy="1564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597" y="679577"/>
            <a:ext cx="3784438" cy="54988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8299" y="3960678"/>
            <a:ext cx="2765731" cy="24125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403" y="4542385"/>
            <a:ext cx="1523102" cy="172890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CEB9D18-8D37-4B4E-B70E-63977FEEA8D9}"/>
              </a:ext>
            </a:extLst>
          </p:cNvPr>
          <p:cNvSpPr/>
          <p:nvPr/>
        </p:nvSpPr>
        <p:spPr>
          <a:xfrm>
            <a:off x="0" y="6788726"/>
            <a:ext cx="12192000" cy="69273"/>
          </a:xfrm>
          <a:prstGeom prst="rect">
            <a:avLst/>
          </a:prstGeom>
          <a:solidFill>
            <a:srgbClr val="EC4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637" y="324871"/>
            <a:ext cx="489765" cy="521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FF5D07-AF38-ACE0-EB18-9C50128FE4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45" y="2523522"/>
            <a:ext cx="7163421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7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accel="48000" decel="48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400000">
                                      <p:cBhvr>
                                        <p:cTn id="5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accel="48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61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>
            <a:extLst>
              <a:ext uri="{FF2B5EF4-FFF2-40B4-BE49-F238E27FC236}">
                <a16:creationId xmlns:a16="http://schemas.microsoft.com/office/drawing/2014/main" id="{0309C559-6F6E-0428-4F90-B0451AD402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07" t="22106" r="5207" b="22106"/>
          <a:stretch/>
        </p:blipFill>
        <p:spPr>
          <a:xfrm>
            <a:off x="1191490" y="120074"/>
            <a:ext cx="9809020" cy="9455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A8FB38-B4A1-065A-7DFF-56BF66720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4315" y="806566"/>
            <a:ext cx="6023370" cy="1012024"/>
          </a:xfrm>
          <a:prstGeom prst="rect">
            <a:avLst/>
          </a:prstGeom>
        </p:spPr>
      </p:pic>
      <p:grpSp>
        <p:nvGrpSpPr>
          <p:cNvPr id="125" name="Group 124">
            <a:extLst>
              <a:ext uri="{FF2B5EF4-FFF2-40B4-BE49-F238E27FC236}">
                <a16:creationId xmlns:a16="http://schemas.microsoft.com/office/drawing/2014/main" id="{806E2BF2-EC29-BE7B-32CD-26623E804F2F}"/>
              </a:ext>
            </a:extLst>
          </p:cNvPr>
          <p:cNvGrpSpPr/>
          <p:nvPr/>
        </p:nvGrpSpPr>
        <p:grpSpPr>
          <a:xfrm>
            <a:off x="59093" y="1422365"/>
            <a:ext cx="2953112" cy="3989311"/>
            <a:chOff x="59093" y="1422365"/>
            <a:chExt cx="2953112" cy="3989311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A2EF474F-84CB-E082-F0F1-C1CD49813DCB}"/>
                </a:ext>
              </a:extLst>
            </p:cNvPr>
            <p:cNvGrpSpPr/>
            <p:nvPr/>
          </p:nvGrpSpPr>
          <p:grpSpPr>
            <a:xfrm>
              <a:off x="59093" y="1422365"/>
              <a:ext cx="2879663" cy="3093960"/>
              <a:chOff x="59093" y="1422365"/>
              <a:chExt cx="2879663" cy="3093960"/>
            </a:xfrm>
          </p:grpSpPr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53426B0E-0928-0497-C3FF-5A3A057E3730}"/>
                  </a:ext>
                </a:extLst>
              </p:cNvPr>
              <p:cNvGrpSpPr/>
              <p:nvPr/>
            </p:nvGrpSpPr>
            <p:grpSpPr>
              <a:xfrm rot="10800000">
                <a:off x="497739" y="1545189"/>
                <a:ext cx="2105896" cy="2971136"/>
                <a:chOff x="577598" y="8372112"/>
                <a:chExt cx="2105896" cy="4219651"/>
              </a:xfrm>
            </p:grpSpPr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82CA6250-1516-7F50-97C5-BA75B447C5DA}"/>
                    </a:ext>
                  </a:extLst>
                </p:cNvPr>
                <p:cNvSpPr/>
                <p:nvPr/>
              </p:nvSpPr>
              <p:spPr>
                <a:xfrm>
                  <a:off x="577598" y="8612615"/>
                  <a:ext cx="2105362" cy="3979148"/>
                </a:xfrm>
                <a:prstGeom prst="rect">
                  <a:avLst/>
                </a:prstGeom>
                <a:gradFill>
                  <a:gsLst>
                    <a:gs pos="0">
                      <a:srgbClr val="7030A0">
                        <a:alpha val="46000"/>
                      </a:srgbClr>
                    </a:gs>
                    <a:gs pos="100000">
                      <a:srgbClr val="58139D"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62CEF542-0C1E-E785-11B8-600DE80FB7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054" y="8615710"/>
                  <a:ext cx="2071115" cy="0"/>
                </a:xfrm>
                <a:prstGeom prst="line">
                  <a:avLst/>
                </a:prstGeom>
                <a:ln>
                  <a:solidFill>
                    <a:srgbClr val="EC415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35" name="Picture 134">
                  <a:extLst>
                    <a:ext uri="{FF2B5EF4-FFF2-40B4-BE49-F238E27FC236}">
                      <a16:creationId xmlns:a16="http://schemas.microsoft.com/office/drawing/2014/main" id="{389554C2-20EA-C8C0-9AF6-0C7BAA6C87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 flipH="1">
                  <a:off x="525168" y="10312841"/>
                  <a:ext cx="4099056" cy="217597"/>
                </a:xfrm>
                <a:prstGeom prst="rect">
                  <a:avLst/>
                </a:prstGeom>
              </p:spPr>
            </p:pic>
          </p:grpSp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AF5B6D74-4664-7821-6299-B6B6E79682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583159" y="1422365"/>
                <a:ext cx="2355597" cy="2593717"/>
              </a:xfrm>
              <a:prstGeom prst="rect">
                <a:avLst/>
              </a:prstGeom>
            </p:spPr>
          </p:pic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59687B39-37D0-F48E-4303-FC3E2DECA3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8030" y="4150564"/>
                <a:ext cx="2203149" cy="310631"/>
              </a:xfrm>
              <a:prstGeom prst="rect">
                <a:avLst/>
              </a:prstGeom>
            </p:spPr>
          </p:pic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150A0429-F4D8-FF6D-8486-93A7E5564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3500000">
                <a:off x="1701918" y="3765501"/>
                <a:ext cx="333729" cy="321407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A9FBDB50-985A-28F3-1E21-4ABA9DE5C4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93" y="4192590"/>
                <a:ext cx="925685" cy="150590"/>
              </a:xfrm>
              <a:prstGeom prst="rect">
                <a:avLst/>
              </a:prstGeom>
            </p:spPr>
          </p:pic>
        </p:grpSp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B9EE124D-3ECD-C3B6-C8AB-81B0DA364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030" y="4277722"/>
              <a:ext cx="2853175" cy="1133954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BDF4B701-B991-6E73-BE24-6C24BBD97044}"/>
              </a:ext>
            </a:extLst>
          </p:cNvPr>
          <p:cNvGrpSpPr/>
          <p:nvPr/>
        </p:nvGrpSpPr>
        <p:grpSpPr>
          <a:xfrm>
            <a:off x="2399136" y="2355849"/>
            <a:ext cx="2726872" cy="4180477"/>
            <a:chOff x="2399136" y="2355849"/>
            <a:chExt cx="2726872" cy="4180477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3AA53317-9A69-18C8-6D2C-72E0B75DD34A}"/>
                </a:ext>
              </a:extLst>
            </p:cNvPr>
            <p:cNvGrpSpPr/>
            <p:nvPr/>
          </p:nvGrpSpPr>
          <p:grpSpPr>
            <a:xfrm>
              <a:off x="2399136" y="2355849"/>
              <a:ext cx="2726872" cy="3317715"/>
              <a:chOff x="2399136" y="2355849"/>
              <a:chExt cx="2726872" cy="3317715"/>
            </a:xfrm>
          </p:grpSpPr>
          <p:pic>
            <p:nvPicPr>
              <p:cNvPr id="139" name="Picture 138">
                <a:extLst>
                  <a:ext uri="{FF2B5EF4-FFF2-40B4-BE49-F238E27FC236}">
                    <a16:creationId xmlns:a16="http://schemas.microsoft.com/office/drawing/2014/main" id="{FDEB1355-ADD2-97D1-03BB-E2D7591C72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380031">
                <a:off x="3307747" y="4331895"/>
                <a:ext cx="157033" cy="209378"/>
              </a:xfrm>
              <a:prstGeom prst="rect">
                <a:avLst/>
              </a:prstGeom>
            </p:spPr>
          </p:pic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9D0342D6-6C10-C6AA-4765-3D0CE315D5F2}"/>
                  </a:ext>
                </a:extLst>
              </p:cNvPr>
              <p:cNvSpPr/>
              <p:nvPr/>
            </p:nvSpPr>
            <p:spPr>
              <a:xfrm rot="10800000">
                <a:off x="2770929" y="2740154"/>
                <a:ext cx="2105362" cy="2801793"/>
              </a:xfrm>
              <a:prstGeom prst="rect">
                <a:avLst/>
              </a:prstGeom>
              <a:gradFill>
                <a:gsLst>
                  <a:gs pos="0">
                    <a:srgbClr val="7030A0">
                      <a:alpha val="46000"/>
                    </a:srgbClr>
                  </a:gs>
                  <a:gs pos="100000">
                    <a:srgbClr val="58139D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27EDF3FB-8A78-71D5-4C17-00EC24BA47A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802720" y="5539839"/>
                <a:ext cx="2071115" cy="0"/>
              </a:xfrm>
              <a:prstGeom prst="line">
                <a:avLst/>
              </a:prstGeom>
              <a:ln>
                <a:solidFill>
                  <a:srgbClr val="EC415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2" name="Picture 141">
                <a:extLst>
                  <a:ext uri="{FF2B5EF4-FFF2-40B4-BE49-F238E27FC236}">
                    <a16:creationId xmlns:a16="http://schemas.microsoft.com/office/drawing/2014/main" id="{C7D01F0D-65EA-B227-A6FF-80095CDA9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69109" y="5296888"/>
                <a:ext cx="1923739" cy="310631"/>
              </a:xfrm>
              <a:prstGeom prst="rect">
                <a:avLst/>
              </a:prstGeom>
            </p:spPr>
          </p:pic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D4D39969-83A5-D330-99EA-E23A01655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 flipH="1">
                <a:off x="1197962" y="3904359"/>
                <a:ext cx="3317715" cy="220695"/>
              </a:xfrm>
              <a:prstGeom prst="rect">
                <a:avLst/>
              </a:prstGeom>
            </p:spPr>
          </p:pic>
          <p:pic>
            <p:nvPicPr>
              <p:cNvPr id="144" name="Picture 143">
                <a:extLst>
                  <a:ext uri="{FF2B5EF4-FFF2-40B4-BE49-F238E27FC236}">
                    <a16:creationId xmlns:a16="http://schemas.microsoft.com/office/drawing/2014/main" id="{9FDE7D5E-2780-CB84-D605-524AD4B6E8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99136" y="2814022"/>
                <a:ext cx="2726872" cy="2726872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4F2D487A-4699-2C9E-0B2F-7D62C8CBE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8971" y="5457240"/>
              <a:ext cx="2548349" cy="1079086"/>
            </a:xfrm>
            <a:prstGeom prst="rect">
              <a:avLst/>
            </a:prstGeom>
          </p:spPr>
        </p:pic>
      </p:grpSp>
      <p:pic>
        <p:nvPicPr>
          <p:cNvPr id="145" name="Picture 144">
            <a:extLst>
              <a:ext uri="{FF2B5EF4-FFF2-40B4-BE49-F238E27FC236}">
                <a16:creationId xmlns:a16="http://schemas.microsoft.com/office/drawing/2014/main" id="{8BA8ECBE-2758-1B16-B84E-A62E3804884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72539">
            <a:off x="5352911" y="2108619"/>
            <a:ext cx="250150" cy="303580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D6914E7-A050-CFC9-E889-7BA2D0591370}"/>
              </a:ext>
            </a:extLst>
          </p:cNvPr>
          <p:cNvGrpSpPr/>
          <p:nvPr/>
        </p:nvGrpSpPr>
        <p:grpSpPr>
          <a:xfrm>
            <a:off x="4898814" y="1544764"/>
            <a:ext cx="2447309" cy="3842526"/>
            <a:chOff x="4898814" y="1544764"/>
            <a:chExt cx="2447309" cy="3842526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F995511C-9E0B-BCF9-0CA7-7D742FF9410B}"/>
                </a:ext>
              </a:extLst>
            </p:cNvPr>
            <p:cNvGrpSpPr/>
            <p:nvPr/>
          </p:nvGrpSpPr>
          <p:grpSpPr>
            <a:xfrm>
              <a:off x="4898814" y="1544764"/>
              <a:ext cx="2447309" cy="2906736"/>
              <a:chOff x="4898814" y="1544764"/>
              <a:chExt cx="2447309" cy="2906736"/>
            </a:xfrm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1877406F-E549-7B90-2B37-B898E51C64F8}"/>
                  </a:ext>
                </a:extLst>
              </p:cNvPr>
              <p:cNvGrpSpPr/>
              <p:nvPr/>
            </p:nvGrpSpPr>
            <p:grpSpPr>
              <a:xfrm rot="10800000">
                <a:off x="5043585" y="1545190"/>
                <a:ext cx="2105362" cy="2801793"/>
                <a:chOff x="577598" y="8612615"/>
                <a:chExt cx="2105362" cy="3979148"/>
              </a:xfrm>
            </p:grpSpPr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FC8A7CB2-6A79-EE04-8578-50D6609AC5D5}"/>
                    </a:ext>
                  </a:extLst>
                </p:cNvPr>
                <p:cNvSpPr/>
                <p:nvPr/>
              </p:nvSpPr>
              <p:spPr>
                <a:xfrm>
                  <a:off x="577598" y="8612615"/>
                  <a:ext cx="2105362" cy="3979148"/>
                </a:xfrm>
                <a:prstGeom prst="rect">
                  <a:avLst/>
                </a:prstGeom>
                <a:gradFill>
                  <a:gsLst>
                    <a:gs pos="0">
                      <a:srgbClr val="7030A0">
                        <a:alpha val="46000"/>
                      </a:srgbClr>
                    </a:gs>
                    <a:gs pos="100000">
                      <a:srgbClr val="58139D"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7BE6B916-6DE8-FC68-CD4F-A2E0B01BFB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054" y="8615710"/>
                  <a:ext cx="2071115" cy="0"/>
                </a:xfrm>
                <a:prstGeom prst="line">
                  <a:avLst/>
                </a:prstGeom>
                <a:ln>
                  <a:solidFill>
                    <a:srgbClr val="EC415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51" name="Picture 150">
                <a:extLst>
                  <a:ext uri="{FF2B5EF4-FFF2-40B4-BE49-F238E27FC236}">
                    <a16:creationId xmlns:a16="http://schemas.microsoft.com/office/drawing/2014/main" id="{E054FE2A-5408-F79F-5CDC-DFC7CA1EE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7922" y="4081836"/>
                <a:ext cx="1682383" cy="341694"/>
              </a:xfrm>
              <a:prstGeom prst="rect">
                <a:avLst/>
              </a:prstGeom>
            </p:spPr>
          </p:pic>
          <p:pic>
            <p:nvPicPr>
              <p:cNvPr id="152" name="Picture 151">
                <a:extLst>
                  <a:ext uri="{FF2B5EF4-FFF2-40B4-BE49-F238E27FC236}">
                    <a16:creationId xmlns:a16="http://schemas.microsoft.com/office/drawing/2014/main" id="{1C17B823-DF67-7FA5-13EC-8A81C8815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 flipH="1">
                <a:off x="3774913" y="2879862"/>
                <a:ext cx="2742008" cy="220695"/>
              </a:xfrm>
              <a:prstGeom prst="rect">
                <a:avLst/>
              </a:prstGeom>
            </p:spPr>
          </p:pic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B84436DD-7D94-6481-4366-12B5D93EB1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98814" y="1544764"/>
                <a:ext cx="2447309" cy="2906736"/>
              </a:xfrm>
              <a:prstGeom prst="rect">
                <a:avLst/>
              </a:prstGeom>
            </p:spPr>
          </p:pic>
        </p:grpSp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6C277BCE-110C-0122-81BB-7BC1A8E6D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2708" y="4302108"/>
              <a:ext cx="2121592" cy="1085182"/>
            </a:xfrm>
            <a:prstGeom prst="rect">
              <a:avLst/>
            </a:prstGeom>
          </p:spPr>
        </p:pic>
      </p:grpSp>
      <p:pic>
        <p:nvPicPr>
          <p:cNvPr id="156" name="Picture 155">
            <a:extLst>
              <a:ext uri="{FF2B5EF4-FFF2-40B4-BE49-F238E27FC236}">
                <a16:creationId xmlns:a16="http://schemas.microsoft.com/office/drawing/2014/main" id="{01E51DF4-B546-F53F-8885-127160A66DC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64935">
            <a:off x="7928954" y="2813555"/>
            <a:ext cx="175155" cy="175155"/>
          </a:xfrm>
          <a:prstGeom prst="rect">
            <a:avLst/>
          </a:prstGeom>
        </p:spPr>
      </p:pic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27B10B9-3A49-42EF-301B-60215876C923}"/>
              </a:ext>
            </a:extLst>
          </p:cNvPr>
          <p:cNvGrpSpPr/>
          <p:nvPr/>
        </p:nvGrpSpPr>
        <p:grpSpPr>
          <a:xfrm>
            <a:off x="7081555" y="2752281"/>
            <a:ext cx="2340048" cy="3774841"/>
            <a:chOff x="7081555" y="2752281"/>
            <a:chExt cx="2340048" cy="3774841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E8CA4C43-900C-920C-5751-855FF4C842DC}"/>
                </a:ext>
              </a:extLst>
            </p:cNvPr>
            <p:cNvGrpSpPr/>
            <p:nvPr/>
          </p:nvGrpSpPr>
          <p:grpSpPr>
            <a:xfrm>
              <a:off x="7081555" y="2752281"/>
              <a:ext cx="2340048" cy="3058054"/>
              <a:chOff x="7081555" y="2752281"/>
              <a:chExt cx="2340048" cy="3058054"/>
            </a:xfrm>
          </p:grpSpPr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8C0B0F39-B712-C486-CEEC-89C080F636DC}"/>
                  </a:ext>
                </a:extLst>
              </p:cNvPr>
              <p:cNvGrpSpPr/>
              <p:nvPr/>
            </p:nvGrpSpPr>
            <p:grpSpPr>
              <a:xfrm>
                <a:off x="7081555" y="2752281"/>
                <a:ext cx="2340048" cy="3058054"/>
                <a:chOff x="7081555" y="2752281"/>
                <a:chExt cx="2340048" cy="3058054"/>
              </a:xfrm>
            </p:grpSpPr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038F2197-DEE3-7F22-33CD-55865313F962}"/>
                    </a:ext>
                  </a:extLst>
                </p:cNvPr>
                <p:cNvGrpSpPr/>
                <p:nvPr/>
              </p:nvGrpSpPr>
              <p:grpSpPr>
                <a:xfrm rot="10800000">
                  <a:off x="7303272" y="2752281"/>
                  <a:ext cx="2118331" cy="2801794"/>
                  <a:chOff x="577598" y="8612615"/>
                  <a:chExt cx="2118331" cy="3979148"/>
                </a:xfrm>
              </p:grpSpPr>
              <p:sp>
                <p:nvSpPr>
                  <p:cNvPr id="166" name="Rectangle 165">
                    <a:extLst>
                      <a:ext uri="{FF2B5EF4-FFF2-40B4-BE49-F238E27FC236}">
                        <a16:creationId xmlns:a16="http://schemas.microsoft.com/office/drawing/2014/main" id="{75168639-34ED-021C-020D-C889E64A94B3}"/>
                      </a:ext>
                    </a:extLst>
                  </p:cNvPr>
                  <p:cNvSpPr/>
                  <p:nvPr/>
                </p:nvSpPr>
                <p:spPr>
                  <a:xfrm>
                    <a:off x="577598" y="8612615"/>
                    <a:ext cx="2105362" cy="3979148"/>
                  </a:xfrm>
                  <a:prstGeom prst="rect">
                    <a:avLst/>
                  </a:prstGeom>
                  <a:gradFill>
                    <a:gsLst>
                      <a:gs pos="0">
                        <a:srgbClr val="7030A0">
                          <a:alpha val="46000"/>
                        </a:srgbClr>
                      </a:gs>
                      <a:gs pos="100000">
                        <a:srgbClr val="58139D">
                          <a:alpha val="0"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167" name="Straight Connector 166">
                    <a:extLst>
                      <a:ext uri="{FF2B5EF4-FFF2-40B4-BE49-F238E27FC236}">
                        <a16:creationId xmlns:a16="http://schemas.microsoft.com/office/drawing/2014/main" id="{20D134B4-0923-38C7-485A-BC637C7E32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 flipH="1">
                    <a:off x="580053" y="8615709"/>
                    <a:ext cx="2115876" cy="0"/>
                  </a:xfrm>
                  <a:prstGeom prst="line">
                    <a:avLst/>
                  </a:prstGeom>
                  <a:ln>
                    <a:solidFill>
                      <a:srgbClr val="EC415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64" name="Picture 163">
                  <a:extLst>
                    <a:ext uri="{FF2B5EF4-FFF2-40B4-BE49-F238E27FC236}">
                      <a16:creationId xmlns:a16="http://schemas.microsoft.com/office/drawing/2014/main" id="{D600E95A-7154-C000-AC5A-4F291E33AF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>
                  <a:off x="7081555" y="3396701"/>
                  <a:ext cx="2328572" cy="2413634"/>
                </a:xfrm>
                <a:prstGeom prst="rect">
                  <a:avLst/>
                </a:prstGeom>
              </p:spPr>
            </p:pic>
            <p:pic>
              <p:nvPicPr>
                <p:cNvPr id="165" name="Picture 164">
                  <a:extLst>
                    <a:ext uri="{FF2B5EF4-FFF2-40B4-BE49-F238E27FC236}">
                      <a16:creationId xmlns:a16="http://schemas.microsoft.com/office/drawing/2014/main" id="{AFCB8E6B-722F-1BE6-E56E-69EA9F8D6C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51813" y="5114087"/>
                  <a:ext cx="1529439" cy="310631"/>
                </a:xfrm>
                <a:prstGeom prst="rect">
                  <a:avLst/>
                </a:prstGeom>
              </p:spPr>
            </p:pic>
          </p:grpSp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6915EC84-BF30-9C01-24AB-28414B7B4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 flipH="1">
                <a:off x="6052337" y="4202118"/>
                <a:ext cx="2742008" cy="220695"/>
              </a:xfrm>
              <a:prstGeom prst="rect">
                <a:avLst/>
              </a:prstGeom>
            </p:spPr>
          </p:pic>
        </p:grpSp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62F3EA7C-1AA4-2086-4EF2-A907DEFD5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9800" y="5484616"/>
              <a:ext cx="1969179" cy="1042506"/>
            </a:xfrm>
            <a:prstGeom prst="rect">
              <a:avLst/>
            </a:prstGeom>
          </p:spPr>
        </p:pic>
      </p:grpSp>
      <p:pic>
        <p:nvPicPr>
          <p:cNvPr id="168" name="Picture 167">
            <a:extLst>
              <a:ext uri="{FF2B5EF4-FFF2-40B4-BE49-F238E27FC236}">
                <a16:creationId xmlns:a16="http://schemas.microsoft.com/office/drawing/2014/main" id="{E604B278-6F48-53B0-4BBF-BE41063591B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5480" y="1079599"/>
            <a:ext cx="178065" cy="178065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E4FFB2BD-114F-A85A-C30E-5C64781D0F7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22143">
            <a:off x="10825299" y="3677642"/>
            <a:ext cx="157033" cy="209378"/>
          </a:xfrm>
          <a:prstGeom prst="rect">
            <a:avLst/>
          </a:prstGeom>
        </p:spPr>
      </p:pic>
      <p:grpSp>
        <p:nvGrpSpPr>
          <p:cNvPr id="170" name="Group 169">
            <a:extLst>
              <a:ext uri="{FF2B5EF4-FFF2-40B4-BE49-F238E27FC236}">
                <a16:creationId xmlns:a16="http://schemas.microsoft.com/office/drawing/2014/main" id="{FD670BD3-D992-449B-31F6-F220C6F347B7}"/>
              </a:ext>
            </a:extLst>
          </p:cNvPr>
          <p:cNvGrpSpPr/>
          <p:nvPr/>
        </p:nvGrpSpPr>
        <p:grpSpPr>
          <a:xfrm>
            <a:off x="8562508" y="1545190"/>
            <a:ext cx="4046371" cy="3798997"/>
            <a:chOff x="8562508" y="1545190"/>
            <a:chExt cx="4046371" cy="3798997"/>
          </a:xfrm>
        </p:grpSpPr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2CD1135B-0249-7E51-D448-589D5811FC9A}"/>
                </a:ext>
              </a:extLst>
            </p:cNvPr>
            <p:cNvGrpSpPr/>
            <p:nvPr/>
          </p:nvGrpSpPr>
          <p:grpSpPr>
            <a:xfrm>
              <a:off x="8562508" y="1545190"/>
              <a:ext cx="4046371" cy="2930204"/>
              <a:chOff x="8562508" y="1545190"/>
              <a:chExt cx="4046371" cy="2930204"/>
            </a:xfrm>
          </p:grpSpPr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1659C175-7F61-6DB5-D68B-09E2A8D2D084}"/>
                  </a:ext>
                </a:extLst>
              </p:cNvPr>
              <p:cNvGrpSpPr/>
              <p:nvPr/>
            </p:nvGrpSpPr>
            <p:grpSpPr>
              <a:xfrm>
                <a:off x="8562508" y="1545190"/>
                <a:ext cx="4046371" cy="2801793"/>
                <a:chOff x="8562508" y="1545190"/>
                <a:chExt cx="4046371" cy="2801793"/>
              </a:xfrm>
            </p:grpSpPr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7053150A-4B99-3CCF-402D-13A930A0DFA6}"/>
                    </a:ext>
                  </a:extLst>
                </p:cNvPr>
                <p:cNvGrpSpPr/>
                <p:nvPr/>
              </p:nvGrpSpPr>
              <p:grpSpPr>
                <a:xfrm>
                  <a:off x="9517134" y="1545190"/>
                  <a:ext cx="2278227" cy="2801793"/>
                  <a:chOff x="9517134" y="1545190"/>
                  <a:chExt cx="2278227" cy="2801793"/>
                </a:xfrm>
              </p:grpSpPr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4E5AAA59-926D-9DC8-B540-AEB4C2D0D854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9588899" y="1545190"/>
                    <a:ext cx="2105362" cy="2801793"/>
                  </a:xfrm>
                  <a:prstGeom prst="rect">
                    <a:avLst/>
                  </a:prstGeom>
                  <a:gradFill>
                    <a:gsLst>
                      <a:gs pos="0">
                        <a:srgbClr val="7030A0">
                          <a:alpha val="46000"/>
                        </a:srgbClr>
                      </a:gs>
                      <a:gs pos="100000">
                        <a:srgbClr val="58139D">
                          <a:alpha val="0"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178" name="Straight Connector 177">
                    <a:extLst>
                      <a:ext uri="{FF2B5EF4-FFF2-40B4-BE49-F238E27FC236}">
                        <a16:creationId xmlns:a16="http://schemas.microsoft.com/office/drawing/2014/main" id="{416224AA-9A7E-E2A2-6AD4-0598A2A14F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9517134" y="4344804"/>
                    <a:ext cx="2278227" cy="0"/>
                  </a:xfrm>
                  <a:prstGeom prst="line">
                    <a:avLst/>
                  </a:prstGeom>
                  <a:ln>
                    <a:solidFill>
                      <a:srgbClr val="EC415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76" name="Picture 175">
                  <a:extLst>
                    <a:ext uri="{FF2B5EF4-FFF2-40B4-BE49-F238E27FC236}">
                      <a16:creationId xmlns:a16="http://schemas.microsoft.com/office/drawing/2014/main" id="{AD78C6D5-B24A-C8E9-FFC4-952FAAE86B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562508" y="2200277"/>
                  <a:ext cx="4046371" cy="2146705"/>
                </a:xfrm>
                <a:prstGeom prst="rect">
                  <a:avLst/>
                </a:prstGeom>
              </p:spPr>
            </p:pic>
          </p:grpSp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911C610D-456D-01C6-6B82-7374F48CF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 flipH="1">
                <a:off x="8324945" y="2994042"/>
                <a:ext cx="2742008" cy="220695"/>
              </a:xfrm>
              <a:prstGeom prst="rect">
                <a:avLst/>
              </a:prstGeom>
            </p:spPr>
          </p:pic>
        </p:grpSp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C594BD92-310E-2E82-0932-4837BFB57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50512" y="4368742"/>
              <a:ext cx="1664352" cy="975445"/>
            </a:xfrm>
            <a:prstGeom prst="rect">
              <a:avLst/>
            </a:prstGeom>
          </p:spPr>
        </p:pic>
      </p:grpSp>
      <p:pic>
        <p:nvPicPr>
          <p:cNvPr id="157" name="Picture 156">
            <a:extLst>
              <a:ext uri="{FF2B5EF4-FFF2-40B4-BE49-F238E27FC236}">
                <a16:creationId xmlns:a16="http://schemas.microsoft.com/office/drawing/2014/main" id="{5BB29E92-3286-2604-A28E-E72B55701FA7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1655" y="4960236"/>
            <a:ext cx="527887" cy="525180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81B5F512-E52F-7623-868E-DAEF63DB4DFB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8730" y="3851447"/>
            <a:ext cx="371412" cy="48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5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accel="48000" decel="4800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2400000">
                                      <p:cBhvr>
                                        <p:cTn id="50" dur="1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0B3524B-0123-DD17-0AA8-607CBFC50E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C63C4EC-0E22-6AAB-7BB5-E4607EF3E7A3}"/>
              </a:ext>
            </a:extLst>
          </p:cNvPr>
          <p:cNvGrpSpPr/>
          <p:nvPr/>
        </p:nvGrpSpPr>
        <p:grpSpPr>
          <a:xfrm>
            <a:off x="3350108" y="5232210"/>
            <a:ext cx="8854057" cy="855289"/>
            <a:chOff x="3373013" y="4456715"/>
            <a:chExt cx="8854057" cy="85528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1498D74-D32E-ACA3-267C-EE4E2320735E}"/>
                </a:ext>
              </a:extLst>
            </p:cNvPr>
            <p:cNvSpPr/>
            <p:nvPr/>
          </p:nvSpPr>
          <p:spPr>
            <a:xfrm>
              <a:off x="3373013" y="4456715"/>
              <a:ext cx="8854057" cy="855289"/>
            </a:xfrm>
            <a:prstGeom prst="rect">
              <a:avLst/>
            </a:prstGeom>
            <a:gradFill flip="none" rotWithShape="1">
              <a:gsLst>
                <a:gs pos="29000">
                  <a:schemeClr val="bg1"/>
                </a:gs>
                <a:gs pos="68000">
                  <a:schemeClr val="bg1"/>
                </a:gs>
                <a:gs pos="0">
                  <a:schemeClr val="bg1">
                    <a:alpha val="0"/>
                  </a:schemeClr>
                </a:gs>
                <a:gs pos="96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5" name="Google Shape;193;p26">
              <a:extLst>
                <a:ext uri="{FF2B5EF4-FFF2-40B4-BE49-F238E27FC236}">
                  <a16:creationId xmlns:a16="http://schemas.microsoft.com/office/drawing/2014/main" id="{068467DE-6929-2655-F786-87615BEDB192}"/>
                </a:ext>
              </a:extLst>
            </p:cNvPr>
            <p:cNvSpPr txBox="1"/>
            <p:nvPr/>
          </p:nvSpPr>
          <p:spPr>
            <a:xfrm>
              <a:off x="7196119" y="4560604"/>
              <a:ext cx="2938234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  <a:sym typeface="Inter"/>
                </a:rPr>
                <a:t>We turn ‘constraints’ </a:t>
              </a:r>
              <a:b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  <a:sym typeface="Inter"/>
                </a:rPr>
              </a:b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  <a:sym typeface="Inter"/>
                </a:rPr>
                <a:t>into design inspiration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  <a:sym typeface="Inter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88E5371-0116-DD8D-B90C-558DE61BE735}"/>
                </a:ext>
              </a:extLst>
            </p:cNvPr>
            <p:cNvGrpSpPr/>
            <p:nvPr/>
          </p:nvGrpSpPr>
          <p:grpSpPr>
            <a:xfrm>
              <a:off x="4949531" y="4597866"/>
              <a:ext cx="2375723" cy="646290"/>
              <a:chOff x="4949531" y="4597866"/>
              <a:chExt cx="2375723" cy="646290"/>
            </a:xfrm>
          </p:grpSpPr>
          <p:sp>
            <p:nvSpPr>
              <p:cNvPr id="7" name="Google Shape;193;p26">
                <a:extLst>
                  <a:ext uri="{FF2B5EF4-FFF2-40B4-BE49-F238E27FC236}">
                    <a16:creationId xmlns:a16="http://schemas.microsoft.com/office/drawing/2014/main" id="{53273BD2-E312-F654-75D4-77C23A271284}"/>
                  </a:ext>
                </a:extLst>
              </p:cNvPr>
              <p:cNvSpPr txBox="1"/>
              <p:nvPr/>
            </p:nvSpPr>
            <p:spPr>
              <a:xfrm>
                <a:off x="5356348" y="4597866"/>
                <a:ext cx="1968906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Tahoma" panose="020B0604030504040204" pitchFamily="34" charset="0"/>
                    <a:cs typeface="Segoe UI" panose="020B0502040204020203" pitchFamily="34" charset="0"/>
                    <a:sym typeface="Inter"/>
                  </a:rPr>
                  <a:t>YOUR BRAND GUIDELINES</a:t>
                </a: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C8A7260-A976-42A2-F52A-A948F5505F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949531" y="4749815"/>
                <a:ext cx="301752" cy="301752"/>
              </a:xfrm>
              <a:prstGeom prst="rect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9CB0761-C7EC-CCCB-8761-4B5266317972}"/>
              </a:ext>
            </a:extLst>
          </p:cNvPr>
          <p:cNvGrpSpPr/>
          <p:nvPr/>
        </p:nvGrpSpPr>
        <p:grpSpPr>
          <a:xfrm>
            <a:off x="3373013" y="1815343"/>
            <a:ext cx="8854057" cy="855289"/>
            <a:chOff x="3373013" y="1621469"/>
            <a:chExt cx="8854057" cy="85528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814039-3A22-4744-9E96-AD81A1F70027}"/>
                </a:ext>
              </a:extLst>
            </p:cNvPr>
            <p:cNvSpPr/>
            <p:nvPr/>
          </p:nvSpPr>
          <p:spPr>
            <a:xfrm>
              <a:off x="3373013" y="1621469"/>
              <a:ext cx="8854057" cy="855289"/>
            </a:xfrm>
            <a:prstGeom prst="rect">
              <a:avLst/>
            </a:prstGeom>
            <a:gradFill flip="none" rotWithShape="1">
              <a:gsLst>
                <a:gs pos="29000">
                  <a:schemeClr val="bg1"/>
                </a:gs>
                <a:gs pos="68000">
                  <a:schemeClr val="bg1"/>
                </a:gs>
                <a:gs pos="0">
                  <a:schemeClr val="bg1">
                    <a:alpha val="0"/>
                  </a:schemeClr>
                </a:gs>
                <a:gs pos="96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11" name="Google Shape;189;p26">
              <a:extLst>
                <a:ext uri="{FF2B5EF4-FFF2-40B4-BE49-F238E27FC236}">
                  <a16:creationId xmlns:a16="http://schemas.microsoft.com/office/drawing/2014/main" id="{BCBF8881-02AB-8D6A-A4A6-8BD876FE33FD}"/>
                </a:ext>
              </a:extLst>
            </p:cNvPr>
            <p:cNvSpPr txBox="1"/>
            <p:nvPr/>
          </p:nvSpPr>
          <p:spPr>
            <a:xfrm>
              <a:off x="7196119" y="1725055"/>
              <a:ext cx="2938234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  <a:sym typeface="Inter"/>
                </a:rPr>
                <a:t>High-quality presentations within 48 working hours</a:t>
              </a:r>
              <a:endParaRPr kumimoji="0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7FB36CD-63B8-A772-031E-13C17FAA08EF}"/>
                </a:ext>
              </a:extLst>
            </p:cNvPr>
            <p:cNvGrpSpPr/>
            <p:nvPr/>
          </p:nvGrpSpPr>
          <p:grpSpPr>
            <a:xfrm>
              <a:off x="4994700" y="1870556"/>
              <a:ext cx="3299882" cy="369291"/>
              <a:chOff x="4994700" y="1870556"/>
              <a:chExt cx="3299882" cy="369291"/>
            </a:xfrm>
          </p:grpSpPr>
          <p:sp>
            <p:nvSpPr>
              <p:cNvPr id="13" name="Google Shape;189;p26">
                <a:extLst>
                  <a:ext uri="{FF2B5EF4-FFF2-40B4-BE49-F238E27FC236}">
                    <a16:creationId xmlns:a16="http://schemas.microsoft.com/office/drawing/2014/main" id="{C58C9CB6-9E8A-138D-D249-E8213C54C9A2}"/>
                  </a:ext>
                </a:extLst>
              </p:cNvPr>
              <p:cNvSpPr txBox="1"/>
              <p:nvPr/>
            </p:nvSpPr>
            <p:spPr>
              <a:xfrm>
                <a:off x="5356348" y="1870556"/>
                <a:ext cx="2938234" cy="36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Tahoma" panose="020B0604030504040204" pitchFamily="34" charset="0"/>
                    <a:cs typeface="Segoe UI" panose="020B0502040204020203" pitchFamily="34" charset="0"/>
                    <a:sym typeface="Inter"/>
                  </a:rPr>
                  <a:t>SPEED</a:t>
                </a: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B79C391-1F6A-6B3E-DE2E-8EF6FD56CD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994700" y="1895012"/>
                <a:ext cx="301752" cy="301752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B1B370-0EF6-1479-9A85-7DC7D349D4FF}"/>
              </a:ext>
            </a:extLst>
          </p:cNvPr>
          <p:cNvGrpSpPr/>
          <p:nvPr/>
        </p:nvGrpSpPr>
        <p:grpSpPr>
          <a:xfrm>
            <a:off x="3373013" y="4093255"/>
            <a:ext cx="8854057" cy="855289"/>
            <a:chOff x="3373013" y="3511633"/>
            <a:chExt cx="8854057" cy="85528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B948E2A-4C5D-9ED0-C594-9EF0FB49F927}"/>
                </a:ext>
              </a:extLst>
            </p:cNvPr>
            <p:cNvSpPr/>
            <p:nvPr/>
          </p:nvSpPr>
          <p:spPr>
            <a:xfrm>
              <a:off x="3373013" y="3511633"/>
              <a:ext cx="8854057" cy="855289"/>
            </a:xfrm>
            <a:prstGeom prst="rect">
              <a:avLst/>
            </a:prstGeom>
            <a:gradFill flip="none" rotWithShape="1">
              <a:gsLst>
                <a:gs pos="29000">
                  <a:schemeClr val="bg1"/>
                </a:gs>
                <a:gs pos="68000">
                  <a:schemeClr val="bg1"/>
                </a:gs>
                <a:gs pos="0">
                  <a:schemeClr val="bg1">
                    <a:alpha val="0"/>
                  </a:schemeClr>
                </a:gs>
                <a:gs pos="96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17" name="Google Shape;191;p26">
              <a:extLst>
                <a:ext uri="{FF2B5EF4-FFF2-40B4-BE49-F238E27FC236}">
                  <a16:creationId xmlns:a16="http://schemas.microsoft.com/office/drawing/2014/main" id="{5BB88EAD-659C-739C-4375-D29842C97A33}"/>
                </a:ext>
              </a:extLst>
            </p:cNvPr>
            <p:cNvSpPr txBox="1"/>
            <p:nvPr/>
          </p:nvSpPr>
          <p:spPr>
            <a:xfrm>
              <a:off x="7196119" y="3618901"/>
              <a:ext cx="2552804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  <a:sym typeface="Inter"/>
                </a:rPr>
                <a:t>Your private data stays confidential. Period. 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  <a:sym typeface="Inter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54B8C98-ADC0-8B40-CD47-AEE503C50084}"/>
                </a:ext>
              </a:extLst>
            </p:cNvPr>
            <p:cNvGrpSpPr/>
            <p:nvPr/>
          </p:nvGrpSpPr>
          <p:grpSpPr>
            <a:xfrm>
              <a:off x="4956361" y="3773384"/>
              <a:ext cx="2952791" cy="369291"/>
              <a:chOff x="4956361" y="3773384"/>
              <a:chExt cx="2952791" cy="369291"/>
            </a:xfrm>
          </p:grpSpPr>
          <p:sp>
            <p:nvSpPr>
              <p:cNvPr id="19" name="Google Shape;191;p26">
                <a:extLst>
                  <a:ext uri="{FF2B5EF4-FFF2-40B4-BE49-F238E27FC236}">
                    <a16:creationId xmlns:a16="http://schemas.microsoft.com/office/drawing/2014/main" id="{7B30BDF1-F8B9-F73C-3962-764ECE163AD8}"/>
                  </a:ext>
                </a:extLst>
              </p:cNvPr>
              <p:cNvSpPr txBox="1"/>
              <p:nvPr/>
            </p:nvSpPr>
            <p:spPr>
              <a:xfrm>
                <a:off x="5356348" y="3773384"/>
                <a:ext cx="2552804" cy="36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Tahoma" panose="020B0604030504040204" pitchFamily="34" charset="0"/>
                    <a:cs typeface="Segoe UI" panose="020B0502040204020203" pitchFamily="34" charset="0"/>
                    <a:sym typeface="Inter"/>
                  </a:rPr>
                  <a:t>SECURITY</a:t>
                </a: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F6F9C97-A79F-76E0-C9F0-59400AF730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956361" y="3826464"/>
                <a:ext cx="301752" cy="301752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98DA9E-6D37-FBB2-E293-AA97D30E915B}"/>
              </a:ext>
            </a:extLst>
          </p:cNvPr>
          <p:cNvGrpSpPr/>
          <p:nvPr/>
        </p:nvGrpSpPr>
        <p:grpSpPr>
          <a:xfrm>
            <a:off x="3373013" y="676387"/>
            <a:ext cx="8854057" cy="855289"/>
            <a:chOff x="3373013" y="676387"/>
            <a:chExt cx="8854057" cy="85528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CF962CA-1828-58B2-F2B8-B1F26D036DD9}"/>
                </a:ext>
              </a:extLst>
            </p:cNvPr>
            <p:cNvSpPr/>
            <p:nvPr/>
          </p:nvSpPr>
          <p:spPr>
            <a:xfrm>
              <a:off x="3373013" y="676387"/>
              <a:ext cx="8854057" cy="855289"/>
            </a:xfrm>
            <a:prstGeom prst="rect">
              <a:avLst/>
            </a:prstGeom>
            <a:gradFill flip="none" rotWithShape="1">
              <a:gsLst>
                <a:gs pos="29000">
                  <a:schemeClr val="bg1"/>
                </a:gs>
                <a:gs pos="68000">
                  <a:schemeClr val="bg1"/>
                </a:gs>
                <a:gs pos="0">
                  <a:schemeClr val="bg1">
                    <a:alpha val="0"/>
                  </a:schemeClr>
                </a:gs>
                <a:gs pos="96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192;p26">
              <a:extLst>
                <a:ext uri="{FF2B5EF4-FFF2-40B4-BE49-F238E27FC236}">
                  <a16:creationId xmlns:a16="http://schemas.microsoft.com/office/drawing/2014/main" id="{F5FF320C-B8BE-FA82-0DB8-D25160108E68}"/>
                </a:ext>
              </a:extLst>
            </p:cNvPr>
            <p:cNvSpPr txBox="1"/>
            <p:nvPr/>
          </p:nvSpPr>
          <p:spPr>
            <a:xfrm>
              <a:off x="7196119" y="824775"/>
              <a:ext cx="2679166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  <a:sym typeface="Inter"/>
                </a:rPr>
                <a:t>22+ years of impactful presentation designs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  <a:sym typeface="Inter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98EB070-EC19-73BC-B48E-4CE0544E998E}"/>
                </a:ext>
              </a:extLst>
            </p:cNvPr>
            <p:cNvGrpSpPr/>
            <p:nvPr/>
          </p:nvGrpSpPr>
          <p:grpSpPr>
            <a:xfrm>
              <a:off x="4994700" y="953935"/>
              <a:ext cx="2692201" cy="369485"/>
              <a:chOff x="4994700" y="953935"/>
              <a:chExt cx="2692201" cy="369485"/>
            </a:xfrm>
          </p:grpSpPr>
          <p:sp>
            <p:nvSpPr>
              <p:cNvPr id="25" name="Google Shape;192;p26">
                <a:extLst>
                  <a:ext uri="{FF2B5EF4-FFF2-40B4-BE49-F238E27FC236}">
                    <a16:creationId xmlns:a16="http://schemas.microsoft.com/office/drawing/2014/main" id="{795F098E-99A4-5BF8-262A-4CDF58227D69}"/>
                  </a:ext>
                </a:extLst>
              </p:cNvPr>
              <p:cNvSpPr txBox="1"/>
              <p:nvPr/>
            </p:nvSpPr>
            <p:spPr>
              <a:xfrm>
                <a:off x="5356348" y="954129"/>
                <a:ext cx="2330553" cy="36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Tahoma" panose="020B0604030504040204" pitchFamily="34" charset="0"/>
                    <a:cs typeface="Segoe UI" panose="020B0502040204020203" pitchFamily="34" charset="0"/>
                    <a:sym typeface="Inter"/>
                  </a:rPr>
                  <a:t>EXPERIENCE</a:t>
                </a: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AD56099-3E57-F585-016F-4757A311A1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994700" y="953935"/>
                <a:ext cx="301752" cy="301752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4C61CE9-6789-C9B3-7D59-E0B3A045888A}"/>
              </a:ext>
            </a:extLst>
          </p:cNvPr>
          <p:cNvGrpSpPr/>
          <p:nvPr/>
        </p:nvGrpSpPr>
        <p:grpSpPr>
          <a:xfrm>
            <a:off x="3373013" y="2954299"/>
            <a:ext cx="8854057" cy="855289"/>
            <a:chOff x="3373013" y="2566551"/>
            <a:chExt cx="8854057" cy="85528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6023A01-1009-B2A1-F3AD-670EC6D943E4}"/>
                </a:ext>
              </a:extLst>
            </p:cNvPr>
            <p:cNvSpPr/>
            <p:nvPr/>
          </p:nvSpPr>
          <p:spPr>
            <a:xfrm>
              <a:off x="3373013" y="2566551"/>
              <a:ext cx="8854057" cy="855289"/>
            </a:xfrm>
            <a:prstGeom prst="rect">
              <a:avLst/>
            </a:prstGeom>
            <a:gradFill flip="none" rotWithShape="1">
              <a:gsLst>
                <a:gs pos="29000">
                  <a:schemeClr val="bg1"/>
                </a:gs>
                <a:gs pos="68000">
                  <a:schemeClr val="bg1"/>
                </a:gs>
                <a:gs pos="0">
                  <a:schemeClr val="bg1">
                    <a:alpha val="0"/>
                  </a:schemeClr>
                </a:gs>
                <a:gs pos="96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29" name="Google Shape;190;p26">
              <a:extLst>
                <a:ext uri="{FF2B5EF4-FFF2-40B4-BE49-F238E27FC236}">
                  <a16:creationId xmlns:a16="http://schemas.microsoft.com/office/drawing/2014/main" id="{DDCCF975-BFB6-A19C-720E-A34666BBB0EF}"/>
                </a:ext>
              </a:extLst>
            </p:cNvPr>
            <p:cNvSpPr txBox="1"/>
            <p:nvPr/>
          </p:nvSpPr>
          <p:spPr>
            <a:xfrm>
              <a:off x="7196119" y="2662441"/>
              <a:ext cx="2938234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  <a:sym typeface="Inter"/>
                </a:rPr>
                <a:t>Top-notch designs that </a:t>
              </a:r>
              <a:b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  <a:sym typeface="Inter"/>
                </a:rPr>
              </a:b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  <a:sym typeface="Inter"/>
                </a:rPr>
                <a:t>stand out from the crowd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  <a:sym typeface="Inter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8B69128-CDB9-FEBE-C105-E09F79D2E312}"/>
                </a:ext>
              </a:extLst>
            </p:cNvPr>
            <p:cNvGrpSpPr/>
            <p:nvPr/>
          </p:nvGrpSpPr>
          <p:grpSpPr>
            <a:xfrm>
              <a:off x="4982788" y="2822166"/>
              <a:ext cx="3311794" cy="369291"/>
              <a:chOff x="4982788" y="2822166"/>
              <a:chExt cx="3311794" cy="369291"/>
            </a:xfrm>
          </p:grpSpPr>
          <p:sp>
            <p:nvSpPr>
              <p:cNvPr id="31" name="Google Shape;190;p26">
                <a:extLst>
                  <a:ext uri="{FF2B5EF4-FFF2-40B4-BE49-F238E27FC236}">
                    <a16:creationId xmlns:a16="http://schemas.microsoft.com/office/drawing/2014/main" id="{D4405BEF-5ECC-F2E0-68A5-821D8587565E}"/>
                  </a:ext>
                </a:extLst>
              </p:cNvPr>
              <p:cNvSpPr txBox="1"/>
              <p:nvPr/>
            </p:nvSpPr>
            <p:spPr>
              <a:xfrm>
                <a:off x="5356348" y="2822166"/>
                <a:ext cx="2938234" cy="36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Tahoma" panose="020B0604030504040204" pitchFamily="34" charset="0"/>
                    <a:cs typeface="Segoe UI" panose="020B0502040204020203" pitchFamily="34" charset="0"/>
                    <a:sym typeface="Inter"/>
                  </a:rPr>
                  <a:t>QUALITY</a:t>
                </a: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1800E88-1986-0EC4-BA1A-52ABB2A0F7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982788" y="2858262"/>
                <a:ext cx="301752" cy="301752"/>
              </a:xfrm>
              <a:prstGeom prst="rect">
                <a:avLst/>
              </a:prstGeom>
            </p:spPr>
          </p:pic>
        </p:grp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AAACCE0-DB9D-8254-4152-0DA58ECA6814}"/>
              </a:ext>
            </a:extLst>
          </p:cNvPr>
          <p:cNvSpPr/>
          <p:nvPr/>
        </p:nvSpPr>
        <p:spPr>
          <a:xfrm>
            <a:off x="1777007" y="689935"/>
            <a:ext cx="2679166" cy="5696361"/>
          </a:xfrm>
          <a:custGeom>
            <a:avLst/>
            <a:gdLst>
              <a:gd name="connsiteX0" fmla="*/ 25290 w 5402761"/>
              <a:gd name="connsiteY0" fmla="*/ 1805714 h 5409247"/>
              <a:gd name="connsiteX1" fmla="*/ 1844872 w 5402761"/>
              <a:gd name="connsiteY1" fmla="*/ 1805714 h 5409247"/>
              <a:gd name="connsiteX2" fmla="*/ 935081 w 5402761"/>
              <a:gd name="connsiteY2" fmla="*/ 2715505 h 5409247"/>
              <a:gd name="connsiteX3" fmla="*/ 25290 w 5402761"/>
              <a:gd name="connsiteY3" fmla="*/ 1805714 h 5409247"/>
              <a:gd name="connsiteX4" fmla="*/ 2889104 w 5402761"/>
              <a:gd name="connsiteY4" fmla="*/ 0 h 5409247"/>
              <a:gd name="connsiteX5" fmla="*/ 5197130 w 5402761"/>
              <a:gd name="connsiteY5" fmla="*/ 0 h 5409247"/>
              <a:gd name="connsiteX6" fmla="*/ 5197130 w 5402761"/>
              <a:gd name="connsiteY6" fmla="*/ 761101 h 5409247"/>
              <a:gd name="connsiteX7" fmla="*/ 3665431 w 5402761"/>
              <a:gd name="connsiteY7" fmla="*/ 761101 h 5409247"/>
              <a:gd name="connsiteX8" fmla="*/ 3665431 w 5402761"/>
              <a:gd name="connsiteY8" fmla="*/ 2087248 h 5409247"/>
              <a:gd name="connsiteX9" fmla="*/ 3956239 w 5402761"/>
              <a:gd name="connsiteY9" fmla="*/ 1816178 h 5409247"/>
              <a:gd name="connsiteX10" fmla="*/ 4435910 w 5402761"/>
              <a:gd name="connsiteY10" fmla="*/ 1699191 h 5409247"/>
              <a:gd name="connsiteX11" fmla="*/ 5144857 w 5402761"/>
              <a:gd name="connsiteY11" fmla="*/ 1993197 h 5409247"/>
              <a:gd name="connsiteX12" fmla="*/ 5402761 w 5402761"/>
              <a:gd name="connsiteY12" fmla="*/ 2772935 h 5409247"/>
              <a:gd name="connsiteX13" fmla="*/ 5402761 w 5402761"/>
              <a:gd name="connsiteY13" fmla="*/ 4114608 h 5409247"/>
              <a:gd name="connsiteX14" fmla="*/ 5063900 w 5402761"/>
              <a:gd name="connsiteY14" fmla="*/ 5064746 h 5409247"/>
              <a:gd name="connsiteX15" fmla="*/ 4130747 w 5402761"/>
              <a:gd name="connsiteY15" fmla="*/ 5409247 h 5409247"/>
              <a:gd name="connsiteX16" fmla="*/ 3197469 w 5402761"/>
              <a:gd name="connsiteY16" fmla="*/ 5064746 h 5409247"/>
              <a:gd name="connsiteX17" fmla="*/ 2858633 w 5402761"/>
              <a:gd name="connsiteY17" fmla="*/ 4114608 h 5409247"/>
              <a:gd name="connsiteX18" fmla="*/ 2858633 w 5402761"/>
              <a:gd name="connsiteY18" fmla="*/ 3954522 h 5409247"/>
              <a:gd name="connsiteX19" fmla="*/ 3634987 w 5402761"/>
              <a:gd name="connsiteY19" fmla="*/ 3878291 h 5409247"/>
              <a:gd name="connsiteX20" fmla="*/ 3634987 w 5402761"/>
              <a:gd name="connsiteY20" fmla="*/ 4053623 h 5409247"/>
              <a:gd name="connsiteX21" fmla="*/ 3763662 w 5402761"/>
              <a:gd name="connsiteY21" fmla="*/ 4510958 h 5409247"/>
              <a:gd name="connsiteX22" fmla="*/ 4115489 w 5402761"/>
              <a:gd name="connsiteY22" fmla="*/ 4648122 h 5409247"/>
              <a:gd name="connsiteX23" fmla="*/ 4467253 w 5402761"/>
              <a:gd name="connsiteY23" fmla="*/ 4520487 h 5409247"/>
              <a:gd name="connsiteX24" fmla="*/ 4595866 w 5402761"/>
              <a:gd name="connsiteY24" fmla="*/ 4129854 h 5409247"/>
              <a:gd name="connsiteX25" fmla="*/ 4595866 w 5402761"/>
              <a:gd name="connsiteY25" fmla="*/ 2894905 h 5409247"/>
              <a:gd name="connsiteX26" fmla="*/ 4479650 w 5402761"/>
              <a:gd name="connsiteY26" fmla="*/ 2545194 h 5409247"/>
              <a:gd name="connsiteX27" fmla="*/ 4168892 w 5402761"/>
              <a:gd name="connsiteY27" fmla="*/ 2429894 h 5409247"/>
              <a:gd name="connsiteX28" fmla="*/ 3808447 w 5402761"/>
              <a:gd name="connsiteY28" fmla="*/ 2569969 h 5409247"/>
              <a:gd name="connsiteX29" fmla="*/ 3665431 w 5402761"/>
              <a:gd name="connsiteY29" fmla="*/ 2955891 h 5409247"/>
              <a:gd name="connsiteX30" fmla="*/ 3665431 w 5402761"/>
              <a:gd name="connsiteY30" fmla="*/ 3047368 h 5409247"/>
              <a:gd name="connsiteX31" fmla="*/ 2889104 w 5402761"/>
              <a:gd name="connsiteY31" fmla="*/ 3047368 h 5409247"/>
              <a:gd name="connsiteX32" fmla="*/ 2889104 w 5402761"/>
              <a:gd name="connsiteY32" fmla="*/ 0 h 5409247"/>
              <a:gd name="connsiteX0" fmla="*/ 25290 w 5402761"/>
              <a:gd name="connsiteY0" fmla="*/ 1805714 h 5409247"/>
              <a:gd name="connsiteX1" fmla="*/ 935081 w 5402761"/>
              <a:gd name="connsiteY1" fmla="*/ 2715505 h 5409247"/>
              <a:gd name="connsiteX2" fmla="*/ 25290 w 5402761"/>
              <a:gd name="connsiteY2" fmla="*/ 1805714 h 5409247"/>
              <a:gd name="connsiteX3" fmla="*/ 2889104 w 5402761"/>
              <a:gd name="connsiteY3" fmla="*/ 0 h 5409247"/>
              <a:gd name="connsiteX4" fmla="*/ 5197130 w 5402761"/>
              <a:gd name="connsiteY4" fmla="*/ 0 h 5409247"/>
              <a:gd name="connsiteX5" fmla="*/ 5197130 w 5402761"/>
              <a:gd name="connsiteY5" fmla="*/ 761101 h 5409247"/>
              <a:gd name="connsiteX6" fmla="*/ 3665431 w 5402761"/>
              <a:gd name="connsiteY6" fmla="*/ 761101 h 5409247"/>
              <a:gd name="connsiteX7" fmla="*/ 3665431 w 5402761"/>
              <a:gd name="connsiteY7" fmla="*/ 2087248 h 5409247"/>
              <a:gd name="connsiteX8" fmla="*/ 3956239 w 5402761"/>
              <a:gd name="connsiteY8" fmla="*/ 1816178 h 5409247"/>
              <a:gd name="connsiteX9" fmla="*/ 4435910 w 5402761"/>
              <a:gd name="connsiteY9" fmla="*/ 1699191 h 5409247"/>
              <a:gd name="connsiteX10" fmla="*/ 5144857 w 5402761"/>
              <a:gd name="connsiteY10" fmla="*/ 1993197 h 5409247"/>
              <a:gd name="connsiteX11" fmla="*/ 5402761 w 5402761"/>
              <a:gd name="connsiteY11" fmla="*/ 2772935 h 5409247"/>
              <a:gd name="connsiteX12" fmla="*/ 5402761 w 5402761"/>
              <a:gd name="connsiteY12" fmla="*/ 4114608 h 5409247"/>
              <a:gd name="connsiteX13" fmla="*/ 5063900 w 5402761"/>
              <a:gd name="connsiteY13" fmla="*/ 5064746 h 5409247"/>
              <a:gd name="connsiteX14" fmla="*/ 4130747 w 5402761"/>
              <a:gd name="connsiteY14" fmla="*/ 5409247 h 5409247"/>
              <a:gd name="connsiteX15" fmla="*/ 3197469 w 5402761"/>
              <a:gd name="connsiteY15" fmla="*/ 5064746 h 5409247"/>
              <a:gd name="connsiteX16" fmla="*/ 2858633 w 5402761"/>
              <a:gd name="connsiteY16" fmla="*/ 4114608 h 5409247"/>
              <a:gd name="connsiteX17" fmla="*/ 2858633 w 5402761"/>
              <a:gd name="connsiteY17" fmla="*/ 3954522 h 5409247"/>
              <a:gd name="connsiteX18" fmla="*/ 3634987 w 5402761"/>
              <a:gd name="connsiteY18" fmla="*/ 3878291 h 5409247"/>
              <a:gd name="connsiteX19" fmla="*/ 3634987 w 5402761"/>
              <a:gd name="connsiteY19" fmla="*/ 4053623 h 5409247"/>
              <a:gd name="connsiteX20" fmla="*/ 3763662 w 5402761"/>
              <a:gd name="connsiteY20" fmla="*/ 4510958 h 5409247"/>
              <a:gd name="connsiteX21" fmla="*/ 4115489 w 5402761"/>
              <a:gd name="connsiteY21" fmla="*/ 4648122 h 5409247"/>
              <a:gd name="connsiteX22" fmla="*/ 4467253 w 5402761"/>
              <a:gd name="connsiteY22" fmla="*/ 4520487 h 5409247"/>
              <a:gd name="connsiteX23" fmla="*/ 4595866 w 5402761"/>
              <a:gd name="connsiteY23" fmla="*/ 4129854 h 5409247"/>
              <a:gd name="connsiteX24" fmla="*/ 4595866 w 5402761"/>
              <a:gd name="connsiteY24" fmla="*/ 2894905 h 5409247"/>
              <a:gd name="connsiteX25" fmla="*/ 4479650 w 5402761"/>
              <a:gd name="connsiteY25" fmla="*/ 2545194 h 5409247"/>
              <a:gd name="connsiteX26" fmla="*/ 4168892 w 5402761"/>
              <a:gd name="connsiteY26" fmla="*/ 2429894 h 5409247"/>
              <a:gd name="connsiteX27" fmla="*/ 3808447 w 5402761"/>
              <a:gd name="connsiteY27" fmla="*/ 2569969 h 5409247"/>
              <a:gd name="connsiteX28" fmla="*/ 3665431 w 5402761"/>
              <a:gd name="connsiteY28" fmla="*/ 2955891 h 5409247"/>
              <a:gd name="connsiteX29" fmla="*/ 3665431 w 5402761"/>
              <a:gd name="connsiteY29" fmla="*/ 3047368 h 5409247"/>
              <a:gd name="connsiteX30" fmla="*/ 2889104 w 5402761"/>
              <a:gd name="connsiteY30" fmla="*/ 3047368 h 5409247"/>
              <a:gd name="connsiteX31" fmla="*/ 2889104 w 5402761"/>
              <a:gd name="connsiteY31" fmla="*/ 0 h 5409247"/>
              <a:gd name="connsiteX0" fmla="*/ 30471 w 2544128"/>
              <a:gd name="connsiteY0" fmla="*/ 0 h 5409247"/>
              <a:gd name="connsiteX1" fmla="*/ 2338497 w 2544128"/>
              <a:gd name="connsiteY1" fmla="*/ 0 h 5409247"/>
              <a:gd name="connsiteX2" fmla="*/ 2338497 w 2544128"/>
              <a:gd name="connsiteY2" fmla="*/ 761101 h 5409247"/>
              <a:gd name="connsiteX3" fmla="*/ 806798 w 2544128"/>
              <a:gd name="connsiteY3" fmla="*/ 761101 h 5409247"/>
              <a:gd name="connsiteX4" fmla="*/ 806798 w 2544128"/>
              <a:gd name="connsiteY4" fmla="*/ 2087248 h 5409247"/>
              <a:gd name="connsiteX5" fmla="*/ 1097606 w 2544128"/>
              <a:gd name="connsiteY5" fmla="*/ 1816178 h 5409247"/>
              <a:gd name="connsiteX6" fmla="*/ 1577277 w 2544128"/>
              <a:gd name="connsiteY6" fmla="*/ 1699191 h 5409247"/>
              <a:gd name="connsiteX7" fmla="*/ 2286224 w 2544128"/>
              <a:gd name="connsiteY7" fmla="*/ 1993197 h 5409247"/>
              <a:gd name="connsiteX8" fmla="*/ 2544128 w 2544128"/>
              <a:gd name="connsiteY8" fmla="*/ 2772935 h 5409247"/>
              <a:gd name="connsiteX9" fmla="*/ 2544128 w 2544128"/>
              <a:gd name="connsiteY9" fmla="*/ 4114608 h 5409247"/>
              <a:gd name="connsiteX10" fmla="*/ 2205267 w 2544128"/>
              <a:gd name="connsiteY10" fmla="*/ 5064746 h 5409247"/>
              <a:gd name="connsiteX11" fmla="*/ 1272114 w 2544128"/>
              <a:gd name="connsiteY11" fmla="*/ 5409247 h 5409247"/>
              <a:gd name="connsiteX12" fmla="*/ 338836 w 2544128"/>
              <a:gd name="connsiteY12" fmla="*/ 5064746 h 5409247"/>
              <a:gd name="connsiteX13" fmla="*/ 0 w 2544128"/>
              <a:gd name="connsiteY13" fmla="*/ 4114608 h 5409247"/>
              <a:gd name="connsiteX14" fmla="*/ 0 w 2544128"/>
              <a:gd name="connsiteY14" fmla="*/ 3954522 h 5409247"/>
              <a:gd name="connsiteX15" fmla="*/ 776354 w 2544128"/>
              <a:gd name="connsiteY15" fmla="*/ 3878291 h 5409247"/>
              <a:gd name="connsiteX16" fmla="*/ 776354 w 2544128"/>
              <a:gd name="connsiteY16" fmla="*/ 4053623 h 5409247"/>
              <a:gd name="connsiteX17" fmla="*/ 905029 w 2544128"/>
              <a:gd name="connsiteY17" fmla="*/ 4510958 h 5409247"/>
              <a:gd name="connsiteX18" fmla="*/ 1256856 w 2544128"/>
              <a:gd name="connsiteY18" fmla="*/ 4648122 h 5409247"/>
              <a:gd name="connsiteX19" fmla="*/ 1608620 w 2544128"/>
              <a:gd name="connsiteY19" fmla="*/ 4520487 h 5409247"/>
              <a:gd name="connsiteX20" fmla="*/ 1737233 w 2544128"/>
              <a:gd name="connsiteY20" fmla="*/ 4129854 h 5409247"/>
              <a:gd name="connsiteX21" fmla="*/ 1737233 w 2544128"/>
              <a:gd name="connsiteY21" fmla="*/ 2894905 h 5409247"/>
              <a:gd name="connsiteX22" fmla="*/ 1621017 w 2544128"/>
              <a:gd name="connsiteY22" fmla="*/ 2545194 h 5409247"/>
              <a:gd name="connsiteX23" fmla="*/ 1310259 w 2544128"/>
              <a:gd name="connsiteY23" fmla="*/ 2429894 h 5409247"/>
              <a:gd name="connsiteX24" fmla="*/ 949814 w 2544128"/>
              <a:gd name="connsiteY24" fmla="*/ 2569969 h 5409247"/>
              <a:gd name="connsiteX25" fmla="*/ 806798 w 2544128"/>
              <a:gd name="connsiteY25" fmla="*/ 2955891 h 5409247"/>
              <a:gd name="connsiteX26" fmla="*/ 806798 w 2544128"/>
              <a:gd name="connsiteY26" fmla="*/ 3047368 h 5409247"/>
              <a:gd name="connsiteX27" fmla="*/ 30471 w 2544128"/>
              <a:gd name="connsiteY27" fmla="*/ 3047368 h 5409247"/>
              <a:gd name="connsiteX28" fmla="*/ 30471 w 2544128"/>
              <a:gd name="connsiteY28" fmla="*/ 0 h 540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544128" h="5409247">
                <a:moveTo>
                  <a:pt x="30471" y="0"/>
                </a:moveTo>
                <a:lnTo>
                  <a:pt x="2338497" y="0"/>
                </a:lnTo>
                <a:lnTo>
                  <a:pt x="2338497" y="761101"/>
                </a:lnTo>
                <a:lnTo>
                  <a:pt x="806798" y="761101"/>
                </a:lnTo>
                <a:lnTo>
                  <a:pt x="806798" y="2087248"/>
                </a:lnTo>
                <a:cubicBezTo>
                  <a:pt x="866055" y="1981198"/>
                  <a:pt x="962991" y="1890841"/>
                  <a:pt x="1097606" y="1816178"/>
                </a:cubicBezTo>
                <a:cubicBezTo>
                  <a:pt x="1232221" y="1741515"/>
                  <a:pt x="1392112" y="1702520"/>
                  <a:pt x="1577277" y="1699191"/>
                </a:cubicBezTo>
                <a:cubicBezTo>
                  <a:pt x="1880670" y="1703452"/>
                  <a:pt x="2116986" y="1801454"/>
                  <a:pt x="2286224" y="1993197"/>
                </a:cubicBezTo>
                <a:cubicBezTo>
                  <a:pt x="2455461" y="2184939"/>
                  <a:pt x="2541429" y="2444852"/>
                  <a:pt x="2544128" y="2772935"/>
                </a:cubicBezTo>
                <a:lnTo>
                  <a:pt x="2544128" y="4114608"/>
                </a:lnTo>
                <a:cubicBezTo>
                  <a:pt x="2540652" y="4521839"/>
                  <a:pt x="2427698" y="4838552"/>
                  <a:pt x="2205267" y="5064746"/>
                </a:cubicBezTo>
                <a:cubicBezTo>
                  <a:pt x="1982836" y="5290940"/>
                  <a:pt x="1671785" y="5405773"/>
                  <a:pt x="1272114" y="5409247"/>
                </a:cubicBezTo>
                <a:cubicBezTo>
                  <a:pt x="872351" y="5405773"/>
                  <a:pt x="561258" y="5290940"/>
                  <a:pt x="338836" y="5064746"/>
                </a:cubicBezTo>
                <a:cubicBezTo>
                  <a:pt x="116413" y="4838552"/>
                  <a:pt x="3468" y="4521839"/>
                  <a:pt x="0" y="4114608"/>
                </a:cubicBezTo>
                <a:lnTo>
                  <a:pt x="0" y="3954522"/>
                </a:lnTo>
                <a:lnTo>
                  <a:pt x="776354" y="3878291"/>
                </a:lnTo>
                <a:lnTo>
                  <a:pt x="776354" y="4053623"/>
                </a:lnTo>
                <a:cubicBezTo>
                  <a:pt x="777779" y="4265160"/>
                  <a:pt x="820671" y="4417606"/>
                  <a:pt x="905029" y="4510958"/>
                </a:cubicBezTo>
                <a:cubicBezTo>
                  <a:pt x="989388" y="4604311"/>
                  <a:pt x="1106664" y="4650032"/>
                  <a:pt x="1256856" y="4648122"/>
                </a:cubicBezTo>
                <a:cubicBezTo>
                  <a:pt x="1407042" y="4648444"/>
                  <a:pt x="1524297" y="4605899"/>
                  <a:pt x="1608620" y="4520487"/>
                </a:cubicBezTo>
                <a:cubicBezTo>
                  <a:pt x="1692942" y="4435075"/>
                  <a:pt x="1735813" y="4304864"/>
                  <a:pt x="1737233" y="4129854"/>
                </a:cubicBezTo>
                <a:lnTo>
                  <a:pt x="1737233" y="2894905"/>
                </a:lnTo>
                <a:cubicBezTo>
                  <a:pt x="1735655" y="2738790"/>
                  <a:pt x="1696916" y="2622219"/>
                  <a:pt x="1621017" y="2545194"/>
                </a:cubicBezTo>
                <a:cubicBezTo>
                  <a:pt x="1545118" y="2468168"/>
                  <a:pt x="1441532" y="2429735"/>
                  <a:pt x="1310259" y="2429894"/>
                </a:cubicBezTo>
                <a:cubicBezTo>
                  <a:pt x="1162448" y="2431323"/>
                  <a:pt x="1042300" y="2478015"/>
                  <a:pt x="949814" y="2569969"/>
                </a:cubicBezTo>
                <a:cubicBezTo>
                  <a:pt x="857329" y="2661923"/>
                  <a:pt x="809657" y="2790564"/>
                  <a:pt x="806798" y="2955891"/>
                </a:cubicBezTo>
                <a:lnTo>
                  <a:pt x="806798" y="3047368"/>
                </a:lnTo>
                <a:lnTo>
                  <a:pt x="30471" y="3047368"/>
                </a:lnTo>
                <a:lnTo>
                  <a:pt x="3047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50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4" name="Google Shape;188;p26">
            <a:extLst>
              <a:ext uri="{FF2B5EF4-FFF2-40B4-BE49-F238E27FC236}">
                <a16:creationId xmlns:a16="http://schemas.microsoft.com/office/drawing/2014/main" id="{7A9FDC64-8E04-74F7-8BEF-7C7B8C1667F0}"/>
              </a:ext>
            </a:extLst>
          </p:cNvPr>
          <p:cNvSpPr txBox="1"/>
          <p:nvPr/>
        </p:nvSpPr>
        <p:spPr>
          <a:xfrm>
            <a:off x="1690318" y="3537018"/>
            <a:ext cx="2757219" cy="183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REASONS YOU SHOULD HIRE US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1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95C9EAFD-0AA3-4A6F-ADA3-F1A1C0C30299}"/>
              </a:ext>
            </a:extLst>
          </p:cNvPr>
          <p:cNvSpPr/>
          <p:nvPr/>
        </p:nvSpPr>
        <p:spPr>
          <a:xfrm>
            <a:off x="0" y="0"/>
            <a:ext cx="12192000" cy="106984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DFBDF1D5-79A7-4BDB-9F9D-EAC42CA4B988}"/>
              </a:ext>
            </a:extLst>
          </p:cNvPr>
          <p:cNvSpPr/>
          <p:nvPr/>
        </p:nvSpPr>
        <p:spPr>
          <a:xfrm rot="8597411">
            <a:off x="-5201941" y="1440629"/>
            <a:ext cx="12319875" cy="12578434"/>
          </a:xfrm>
          <a:custGeom>
            <a:avLst/>
            <a:gdLst>
              <a:gd name="connsiteX0" fmla="*/ 4690134 w 8353136"/>
              <a:gd name="connsiteY0" fmla="*/ 6 h 8528445"/>
              <a:gd name="connsiteX1" fmla="*/ 5617091 w 8353136"/>
              <a:gd name="connsiteY1" fmla="*/ 619100 h 8528445"/>
              <a:gd name="connsiteX2" fmla="*/ 5648178 w 8353136"/>
              <a:gd name="connsiteY2" fmla="*/ 720988 h 8528445"/>
              <a:gd name="connsiteX3" fmla="*/ 5726997 w 8353136"/>
              <a:gd name="connsiteY3" fmla="*/ 696940 h 8528445"/>
              <a:gd name="connsiteX4" fmla="*/ 5837921 w 8353136"/>
              <a:gd name="connsiteY4" fmla="*/ 686302 h 8528445"/>
              <a:gd name="connsiteX5" fmla="*/ 6359107 w 8353136"/>
              <a:gd name="connsiteY5" fmla="*/ 1034389 h 8528445"/>
              <a:gd name="connsiteX6" fmla="*/ 6403260 w 8353136"/>
              <a:gd name="connsiteY6" fmla="*/ 1255153 h 8528445"/>
              <a:gd name="connsiteX7" fmla="*/ 6399827 w 8353136"/>
              <a:gd name="connsiteY7" fmla="*/ 1289135 h 8528445"/>
              <a:gd name="connsiteX8" fmla="*/ 6449082 w 8353136"/>
              <a:gd name="connsiteY8" fmla="*/ 1267058 h 8528445"/>
              <a:gd name="connsiteX9" fmla="*/ 7168118 w 8353136"/>
              <a:gd name="connsiteY9" fmla="*/ 1385649 h 8528445"/>
              <a:gd name="connsiteX10" fmla="*/ 7448763 w 8353136"/>
              <a:gd name="connsiteY10" fmla="*/ 2196248 h 8528445"/>
              <a:gd name="connsiteX11" fmla="*/ 7413454 w 8353136"/>
              <a:gd name="connsiteY11" fmla="*/ 2292632 h 8528445"/>
              <a:gd name="connsiteX12" fmla="*/ 7547017 w 8353136"/>
              <a:gd name="connsiteY12" fmla="*/ 2322655 h 8528445"/>
              <a:gd name="connsiteX13" fmla="*/ 8003859 w 8353136"/>
              <a:gd name="connsiteY13" fmla="*/ 3046191 h 8528445"/>
              <a:gd name="connsiteX14" fmla="*/ 7843512 w 8353136"/>
              <a:gd name="connsiteY14" fmla="*/ 3408069 h 8528445"/>
              <a:gd name="connsiteX15" fmla="*/ 7807605 w 8353136"/>
              <a:gd name="connsiteY15" fmla="*/ 3442217 h 8528445"/>
              <a:gd name="connsiteX16" fmla="*/ 7839930 w 8353136"/>
              <a:gd name="connsiteY16" fmla="*/ 3449494 h 8528445"/>
              <a:gd name="connsiteX17" fmla="*/ 8296969 w 8353136"/>
              <a:gd name="connsiteY17" fmla="*/ 3861416 h 8528445"/>
              <a:gd name="connsiteX18" fmla="*/ 8038754 w 8353136"/>
              <a:gd name="connsiteY18" fmla="*/ 4735540 h 8528445"/>
              <a:gd name="connsiteX19" fmla="*/ 7946121 w 8353136"/>
              <a:gd name="connsiteY19" fmla="*/ 4785794 h 8528445"/>
              <a:gd name="connsiteX20" fmla="*/ 7988860 w 8353136"/>
              <a:gd name="connsiteY20" fmla="*/ 4820137 h 8528445"/>
              <a:gd name="connsiteX21" fmla="*/ 8115557 w 8353136"/>
              <a:gd name="connsiteY21" fmla="*/ 5007002 h 8528445"/>
              <a:gd name="connsiteX22" fmla="*/ 7810768 w 8353136"/>
              <a:gd name="connsiteY22" fmla="*/ 5751031 h 8528445"/>
              <a:gd name="connsiteX23" fmla="*/ 7791617 w 8353136"/>
              <a:gd name="connsiteY23" fmla="*/ 5756874 h 8528445"/>
              <a:gd name="connsiteX24" fmla="*/ 7866656 w 8353136"/>
              <a:gd name="connsiteY24" fmla="*/ 5846402 h 8528445"/>
              <a:gd name="connsiteX25" fmla="*/ 7938397 w 8353136"/>
              <a:gd name="connsiteY25" fmla="*/ 5978641 h 8528445"/>
              <a:gd name="connsiteX26" fmla="*/ 7540229 w 8353136"/>
              <a:gd name="connsiteY26" fmla="*/ 6950623 h 8528445"/>
              <a:gd name="connsiteX27" fmla="*/ 7108197 w 8353136"/>
              <a:gd name="connsiteY27" fmla="*/ 6994036 h 8528445"/>
              <a:gd name="connsiteX28" fmla="*/ 7078377 w 8353136"/>
              <a:gd name="connsiteY28" fmla="*/ 6985031 h 8528445"/>
              <a:gd name="connsiteX29" fmla="*/ 7088801 w 8353136"/>
              <a:gd name="connsiteY29" fmla="*/ 7029513 h 8528445"/>
              <a:gd name="connsiteX30" fmla="*/ 7096706 w 8353136"/>
              <a:gd name="connsiteY30" fmla="*/ 7298253 h 8528445"/>
              <a:gd name="connsiteX31" fmla="*/ 6101656 w 8353136"/>
              <a:gd name="connsiteY31" fmla="*/ 8078123 h 8528445"/>
              <a:gd name="connsiteX32" fmla="*/ 5924987 w 8353136"/>
              <a:gd name="connsiteY32" fmla="*/ 8038410 h 8528445"/>
              <a:gd name="connsiteX33" fmla="*/ 5863197 w 8353136"/>
              <a:gd name="connsiteY33" fmla="*/ 8014278 h 8528445"/>
              <a:gd name="connsiteX34" fmla="*/ 5850452 w 8353136"/>
              <a:gd name="connsiteY34" fmla="*/ 8042694 h 8528445"/>
              <a:gd name="connsiteX35" fmla="*/ 5212713 w 8353136"/>
              <a:gd name="connsiteY35" fmla="*/ 8362407 h 8528445"/>
              <a:gd name="connsiteX36" fmla="*/ 5085178 w 8353136"/>
              <a:gd name="connsiteY36" fmla="*/ 8333739 h 8528445"/>
              <a:gd name="connsiteX37" fmla="*/ 5083298 w 8353136"/>
              <a:gd name="connsiteY37" fmla="*/ 8332895 h 8528445"/>
              <a:gd name="connsiteX38" fmla="*/ 5077926 w 8353136"/>
              <a:gd name="connsiteY38" fmla="*/ 8338004 h 8528445"/>
              <a:gd name="connsiteX39" fmla="*/ 4418885 w 8353136"/>
              <a:gd name="connsiteY39" fmla="*/ 8521858 h 8528445"/>
              <a:gd name="connsiteX40" fmla="*/ 3822868 w 8353136"/>
              <a:gd name="connsiteY40" fmla="*/ 8185849 h 8528445"/>
              <a:gd name="connsiteX41" fmla="*/ 3802108 w 8353136"/>
              <a:gd name="connsiteY41" fmla="*/ 8153403 h 8528445"/>
              <a:gd name="connsiteX42" fmla="*/ 3753502 w 8353136"/>
              <a:gd name="connsiteY42" fmla="*/ 8199628 h 8528445"/>
              <a:gd name="connsiteX43" fmla="*/ 3277747 w 8353136"/>
              <a:gd name="connsiteY43" fmla="*/ 8332351 h 8528445"/>
              <a:gd name="connsiteX44" fmla="*/ 2932819 w 8353136"/>
              <a:gd name="connsiteY44" fmla="*/ 8179513 h 8528445"/>
              <a:gd name="connsiteX45" fmla="*/ 2904282 w 8353136"/>
              <a:gd name="connsiteY45" fmla="*/ 8149507 h 8528445"/>
              <a:gd name="connsiteX46" fmla="*/ 2799661 w 8353136"/>
              <a:gd name="connsiteY46" fmla="*/ 8216448 h 8528445"/>
              <a:gd name="connsiteX47" fmla="*/ 2285100 w 8353136"/>
              <a:gd name="connsiteY47" fmla="*/ 8307858 h 8528445"/>
              <a:gd name="connsiteX48" fmla="*/ 1513134 w 8353136"/>
              <a:gd name="connsiteY48" fmla="*/ 7581548 h 8528445"/>
              <a:gd name="connsiteX49" fmla="*/ 1504751 w 8353136"/>
              <a:gd name="connsiteY49" fmla="*/ 7517939 h 8528445"/>
              <a:gd name="connsiteX50" fmla="*/ 1503600 w 8353136"/>
              <a:gd name="connsiteY50" fmla="*/ 7518396 h 8528445"/>
              <a:gd name="connsiteX51" fmla="*/ 1248127 w 8353136"/>
              <a:gd name="connsiteY51" fmla="*/ 7538509 h 8528445"/>
              <a:gd name="connsiteX52" fmla="*/ 685147 w 8353136"/>
              <a:gd name="connsiteY52" fmla="*/ 6820194 h 8528445"/>
              <a:gd name="connsiteX53" fmla="*/ 696224 w 8353136"/>
              <a:gd name="connsiteY53" fmla="*/ 6770915 h 8528445"/>
              <a:gd name="connsiteX54" fmla="*/ 629644 w 8353136"/>
              <a:gd name="connsiteY54" fmla="*/ 6752337 h 8528445"/>
              <a:gd name="connsiteX55" fmla="*/ 33733 w 8353136"/>
              <a:gd name="connsiteY55" fmla="*/ 5808548 h 8528445"/>
              <a:gd name="connsiteX56" fmla="*/ 365680 w 8353136"/>
              <a:gd name="connsiteY56" fmla="*/ 5219735 h 8528445"/>
              <a:gd name="connsiteX57" fmla="*/ 404596 w 8353136"/>
              <a:gd name="connsiteY57" fmla="*/ 5194835 h 8528445"/>
              <a:gd name="connsiteX58" fmla="*/ 327076 w 8353136"/>
              <a:gd name="connsiteY58" fmla="*/ 5160066 h 8528445"/>
              <a:gd name="connsiteX59" fmla="*/ 47737 w 8353136"/>
              <a:gd name="connsiteY59" fmla="*/ 4602864 h 8528445"/>
              <a:gd name="connsiteX60" fmla="*/ 181273 w 8353136"/>
              <a:gd name="connsiteY60" fmla="*/ 4301496 h 8528445"/>
              <a:gd name="connsiteX61" fmla="*/ 242918 w 8353136"/>
              <a:gd name="connsiteY61" fmla="*/ 4242870 h 8528445"/>
              <a:gd name="connsiteX62" fmla="*/ 236278 w 8353136"/>
              <a:gd name="connsiteY62" fmla="*/ 4238150 h 8528445"/>
              <a:gd name="connsiteX63" fmla="*/ 5043 w 8353136"/>
              <a:gd name="connsiteY63" fmla="*/ 3638482 h 8528445"/>
              <a:gd name="connsiteX64" fmla="*/ 262269 w 8353136"/>
              <a:gd name="connsiteY64" fmla="*/ 3182210 h 8528445"/>
              <a:gd name="connsiteX65" fmla="*/ 347663 w 8353136"/>
              <a:gd name="connsiteY65" fmla="*/ 3127572 h 8528445"/>
              <a:gd name="connsiteX66" fmla="*/ 334686 w 8353136"/>
              <a:gd name="connsiteY66" fmla="*/ 3094760 h 8528445"/>
              <a:gd name="connsiteX67" fmla="*/ 317112 w 8353136"/>
              <a:gd name="connsiteY67" fmla="*/ 2871552 h 8528445"/>
              <a:gd name="connsiteX68" fmla="*/ 644643 w 8353136"/>
              <a:gd name="connsiteY68" fmla="*/ 2425517 h 8528445"/>
              <a:gd name="connsiteX69" fmla="*/ 687844 w 8353136"/>
              <a:gd name="connsiteY69" fmla="*/ 2410222 h 8528445"/>
              <a:gd name="connsiteX70" fmla="*/ 681538 w 8353136"/>
              <a:gd name="connsiteY70" fmla="*/ 2375634 h 8528445"/>
              <a:gd name="connsiteX71" fmla="*/ 684713 w 8353136"/>
              <a:gd name="connsiteY71" fmla="*/ 2218316 h 8528445"/>
              <a:gd name="connsiteX72" fmla="*/ 1549373 w 8353136"/>
              <a:gd name="connsiteY72" fmla="*/ 1540639 h 8528445"/>
              <a:gd name="connsiteX73" fmla="*/ 1627738 w 8353136"/>
              <a:gd name="connsiteY73" fmla="*/ 1554180 h 8528445"/>
              <a:gd name="connsiteX74" fmla="*/ 1648951 w 8353136"/>
              <a:gd name="connsiteY74" fmla="*/ 1560099 h 8528445"/>
              <a:gd name="connsiteX75" fmla="*/ 1646676 w 8353136"/>
              <a:gd name="connsiteY75" fmla="*/ 1499798 h 8528445"/>
              <a:gd name="connsiteX76" fmla="*/ 1773882 w 8353136"/>
              <a:gd name="connsiteY76" fmla="*/ 1157373 h 8528445"/>
              <a:gd name="connsiteX77" fmla="*/ 2307280 w 8353136"/>
              <a:gd name="connsiteY77" fmla="*/ 912763 h 8528445"/>
              <a:gd name="connsiteX78" fmla="*/ 2484979 w 8353136"/>
              <a:gd name="connsiteY78" fmla="*/ 949530 h 8528445"/>
              <a:gd name="connsiteX79" fmla="*/ 2493499 w 8353136"/>
              <a:gd name="connsiteY79" fmla="*/ 953392 h 8528445"/>
              <a:gd name="connsiteX80" fmla="*/ 2519885 w 8353136"/>
              <a:gd name="connsiteY80" fmla="*/ 836014 h 8528445"/>
              <a:gd name="connsiteX81" fmla="*/ 3270704 w 8353136"/>
              <a:gd name="connsiteY81" fmla="*/ 306279 h 8528445"/>
              <a:gd name="connsiteX82" fmla="*/ 3350035 w 8353136"/>
              <a:gd name="connsiteY82" fmla="*/ 311856 h 8528445"/>
              <a:gd name="connsiteX83" fmla="*/ 3765236 w 8353136"/>
              <a:gd name="connsiteY83" fmla="*/ 495831 h 8528445"/>
              <a:gd name="connsiteX84" fmla="*/ 3802169 w 8353136"/>
              <a:gd name="connsiteY84" fmla="*/ 534666 h 8528445"/>
              <a:gd name="connsiteX85" fmla="*/ 3844001 w 8353136"/>
              <a:gd name="connsiteY85" fmla="*/ 455157 h 8528445"/>
              <a:gd name="connsiteX86" fmla="*/ 4297495 w 8353136"/>
              <a:gd name="connsiteY86" fmla="*/ 78533 h 8528445"/>
              <a:gd name="connsiteX87" fmla="*/ 4690134 w 8353136"/>
              <a:gd name="connsiteY87" fmla="*/ 6 h 85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8353136" h="8528445">
                <a:moveTo>
                  <a:pt x="4690134" y="6"/>
                </a:moveTo>
                <a:cubicBezTo>
                  <a:pt x="5083086" y="1397"/>
                  <a:pt x="5455749" y="233847"/>
                  <a:pt x="5617091" y="619100"/>
                </a:cubicBezTo>
                <a:lnTo>
                  <a:pt x="5648178" y="720988"/>
                </a:lnTo>
                <a:lnTo>
                  <a:pt x="5726997" y="696940"/>
                </a:lnTo>
                <a:cubicBezTo>
                  <a:pt x="5763958" y="689650"/>
                  <a:pt x="5801097" y="686171"/>
                  <a:pt x="5837921" y="686302"/>
                </a:cubicBezTo>
                <a:cubicBezTo>
                  <a:pt x="6058860" y="687083"/>
                  <a:pt x="6268392" y="817779"/>
                  <a:pt x="6359107" y="1034389"/>
                </a:cubicBezTo>
                <a:cubicBezTo>
                  <a:pt x="6389346" y="1106592"/>
                  <a:pt x="6403520" y="1181507"/>
                  <a:pt x="6403260" y="1255153"/>
                </a:cubicBezTo>
                <a:lnTo>
                  <a:pt x="6399827" y="1289135"/>
                </a:lnTo>
                <a:lnTo>
                  <a:pt x="6449082" y="1267058"/>
                </a:lnTo>
                <a:cubicBezTo>
                  <a:pt x="6685182" y="1187635"/>
                  <a:pt x="6955234" y="1223094"/>
                  <a:pt x="7168118" y="1385649"/>
                </a:cubicBezTo>
                <a:cubicBezTo>
                  <a:pt x="7423578" y="1580715"/>
                  <a:pt x="7524163" y="1903402"/>
                  <a:pt x="7448763" y="2196248"/>
                </a:cubicBezTo>
                <a:lnTo>
                  <a:pt x="7413454" y="2292632"/>
                </a:lnTo>
                <a:lnTo>
                  <a:pt x="7547017" y="2322655"/>
                </a:lnTo>
                <a:cubicBezTo>
                  <a:pt x="7845697" y="2422460"/>
                  <a:pt x="8043237" y="2721386"/>
                  <a:pt x="8003859" y="3046191"/>
                </a:cubicBezTo>
                <a:cubicBezTo>
                  <a:pt x="7986983" y="3185394"/>
                  <a:pt x="7928988" y="3309582"/>
                  <a:pt x="7843512" y="3408069"/>
                </a:cubicBezTo>
                <a:lnTo>
                  <a:pt x="7807605" y="3442217"/>
                </a:lnTo>
                <a:lnTo>
                  <a:pt x="7839930" y="3449494"/>
                </a:lnTo>
                <a:cubicBezTo>
                  <a:pt x="8038865" y="3509587"/>
                  <a:pt x="8210424" y="3654765"/>
                  <a:pt x="8296969" y="3861416"/>
                </a:cubicBezTo>
                <a:cubicBezTo>
                  <a:pt x="8431595" y="4182872"/>
                  <a:pt x="8315897" y="4546567"/>
                  <a:pt x="8038754" y="4735540"/>
                </a:cubicBezTo>
                <a:lnTo>
                  <a:pt x="7946121" y="4785794"/>
                </a:lnTo>
                <a:lnTo>
                  <a:pt x="7988860" y="4820137"/>
                </a:lnTo>
                <a:cubicBezTo>
                  <a:pt x="8041671" y="4871763"/>
                  <a:pt x="8085233" y="4934596"/>
                  <a:pt x="8115557" y="5007002"/>
                </a:cubicBezTo>
                <a:cubicBezTo>
                  <a:pt x="8236849" y="5296625"/>
                  <a:pt x="8100391" y="5629738"/>
                  <a:pt x="7810768" y="5751031"/>
                </a:cubicBezTo>
                <a:lnTo>
                  <a:pt x="7791617" y="5756874"/>
                </a:lnTo>
                <a:lnTo>
                  <a:pt x="7866656" y="5846402"/>
                </a:lnTo>
                <a:cubicBezTo>
                  <a:pt x="7894459" y="5887177"/>
                  <a:pt x="7918590" y="5931346"/>
                  <a:pt x="7938397" y="5978641"/>
                </a:cubicBezTo>
                <a:cubicBezTo>
                  <a:pt x="8096851" y="6356997"/>
                  <a:pt x="7918584" y="6792168"/>
                  <a:pt x="7540229" y="6950623"/>
                </a:cubicBezTo>
                <a:cubicBezTo>
                  <a:pt x="7398344" y="7010044"/>
                  <a:pt x="7248471" y="7022113"/>
                  <a:pt x="7108197" y="6994036"/>
                </a:cubicBezTo>
                <a:lnTo>
                  <a:pt x="7078377" y="6985031"/>
                </a:lnTo>
                <a:lnTo>
                  <a:pt x="7088801" y="7029513"/>
                </a:lnTo>
                <a:cubicBezTo>
                  <a:pt x="7104624" y="7116023"/>
                  <a:pt x="7107847" y="7206354"/>
                  <a:pt x="7096706" y="7298253"/>
                </a:cubicBezTo>
                <a:cubicBezTo>
                  <a:pt x="7037285" y="7788383"/>
                  <a:pt x="6591786" y="8137543"/>
                  <a:pt x="6101656" y="8078123"/>
                </a:cubicBezTo>
                <a:cubicBezTo>
                  <a:pt x="6040389" y="8070696"/>
                  <a:pt x="5981326" y="8057236"/>
                  <a:pt x="5924987" y="8038410"/>
                </a:cubicBezTo>
                <a:lnTo>
                  <a:pt x="5863197" y="8014278"/>
                </a:lnTo>
                <a:lnTo>
                  <a:pt x="5850452" y="8042694"/>
                </a:lnTo>
                <a:cubicBezTo>
                  <a:pt x="5725319" y="8260842"/>
                  <a:pt x="5478078" y="8394579"/>
                  <a:pt x="5212713" y="8362407"/>
                </a:cubicBezTo>
                <a:cubicBezTo>
                  <a:pt x="5168486" y="8357046"/>
                  <a:pt x="5125848" y="8347329"/>
                  <a:pt x="5085178" y="8333739"/>
                </a:cubicBezTo>
                <a:lnTo>
                  <a:pt x="5083298" y="8332895"/>
                </a:lnTo>
                <a:lnTo>
                  <a:pt x="5077926" y="8338004"/>
                </a:lnTo>
                <a:cubicBezTo>
                  <a:pt x="4897857" y="8479133"/>
                  <a:pt x="4663950" y="8551568"/>
                  <a:pt x="4418885" y="8521858"/>
                </a:cubicBezTo>
                <a:cubicBezTo>
                  <a:pt x="4173820" y="8492148"/>
                  <a:pt x="3963998" y="8365918"/>
                  <a:pt x="3822868" y="8185849"/>
                </a:cubicBezTo>
                <a:lnTo>
                  <a:pt x="3802108" y="8153403"/>
                </a:lnTo>
                <a:lnTo>
                  <a:pt x="3753502" y="8199628"/>
                </a:lnTo>
                <a:cubicBezTo>
                  <a:pt x="3623513" y="8301508"/>
                  <a:pt x="3454657" y="8353799"/>
                  <a:pt x="3277747" y="8332351"/>
                </a:cubicBezTo>
                <a:cubicBezTo>
                  <a:pt x="3145065" y="8316265"/>
                  <a:pt x="3026692" y="8260987"/>
                  <a:pt x="2932819" y="8179513"/>
                </a:cubicBezTo>
                <a:lnTo>
                  <a:pt x="2904282" y="8149507"/>
                </a:lnTo>
                <a:lnTo>
                  <a:pt x="2799661" y="8216448"/>
                </a:lnTo>
                <a:cubicBezTo>
                  <a:pt x="2646420" y="8294966"/>
                  <a:pt x="2468898" y="8330140"/>
                  <a:pt x="2285100" y="8307858"/>
                </a:cubicBezTo>
                <a:cubicBezTo>
                  <a:pt x="1886868" y="8259579"/>
                  <a:pt x="1581700" y="7956427"/>
                  <a:pt x="1513134" y="7581548"/>
                </a:cubicBezTo>
                <a:lnTo>
                  <a:pt x="1504751" y="7517939"/>
                </a:lnTo>
                <a:lnTo>
                  <a:pt x="1503600" y="7518396"/>
                </a:lnTo>
                <a:cubicBezTo>
                  <a:pt x="1423024" y="7541522"/>
                  <a:pt x="1336582" y="7549232"/>
                  <a:pt x="1248127" y="7538509"/>
                </a:cubicBezTo>
                <a:cubicBezTo>
                  <a:pt x="894307" y="7495614"/>
                  <a:pt x="642252" y="7174013"/>
                  <a:pt x="685147" y="6820194"/>
                </a:cubicBezTo>
                <a:lnTo>
                  <a:pt x="696224" y="6770915"/>
                </a:lnTo>
                <a:lnTo>
                  <a:pt x="629644" y="6752337"/>
                </a:lnTo>
                <a:cubicBezTo>
                  <a:pt x="240043" y="6622152"/>
                  <a:pt x="-17631" y="6232229"/>
                  <a:pt x="33733" y="5808548"/>
                </a:cubicBezTo>
                <a:cubicBezTo>
                  <a:pt x="63084" y="5566444"/>
                  <a:pt x="187788" y="5359157"/>
                  <a:pt x="365680" y="5219735"/>
                </a:cubicBezTo>
                <a:lnTo>
                  <a:pt x="404596" y="5194835"/>
                </a:lnTo>
                <a:lnTo>
                  <a:pt x="327076" y="5160066"/>
                </a:lnTo>
                <a:cubicBezTo>
                  <a:pt x="136478" y="5050736"/>
                  <a:pt x="19629" y="4834718"/>
                  <a:pt x="47737" y="4602864"/>
                </a:cubicBezTo>
                <a:cubicBezTo>
                  <a:pt x="61791" y="4486938"/>
                  <a:pt x="110088" y="4383515"/>
                  <a:pt x="181273" y="4301496"/>
                </a:cubicBezTo>
                <a:lnTo>
                  <a:pt x="242918" y="4242870"/>
                </a:lnTo>
                <a:lnTo>
                  <a:pt x="236278" y="4238150"/>
                </a:lnTo>
                <a:cubicBezTo>
                  <a:pt x="70362" y="4094152"/>
                  <a:pt x="-23388" y="3872990"/>
                  <a:pt x="5043" y="3638482"/>
                </a:cubicBezTo>
                <a:cubicBezTo>
                  <a:pt x="27787" y="3450876"/>
                  <a:pt x="124420" y="3290249"/>
                  <a:pt x="262269" y="3182210"/>
                </a:cubicBezTo>
                <a:lnTo>
                  <a:pt x="347663" y="3127572"/>
                </a:lnTo>
                <a:lnTo>
                  <a:pt x="334686" y="3094760"/>
                </a:lnTo>
                <a:cubicBezTo>
                  <a:pt x="314480" y="3024360"/>
                  <a:pt x="307743" y="2948835"/>
                  <a:pt x="317112" y="2871552"/>
                </a:cubicBezTo>
                <a:cubicBezTo>
                  <a:pt x="341707" y="2668680"/>
                  <a:pt x="471173" y="2504101"/>
                  <a:pt x="644643" y="2425517"/>
                </a:cubicBezTo>
                <a:lnTo>
                  <a:pt x="687844" y="2410222"/>
                </a:lnTo>
                <a:lnTo>
                  <a:pt x="681538" y="2375634"/>
                </a:lnTo>
                <a:cubicBezTo>
                  <a:pt x="677351" y="2324187"/>
                  <a:pt x="678258" y="2271555"/>
                  <a:pt x="684713" y="2218316"/>
                </a:cubicBezTo>
                <a:cubicBezTo>
                  <a:pt x="736347" y="1792412"/>
                  <a:pt x="1123468" y="1489005"/>
                  <a:pt x="1549373" y="1540639"/>
                </a:cubicBezTo>
                <a:cubicBezTo>
                  <a:pt x="1575992" y="1543867"/>
                  <a:pt x="1602132" y="1548404"/>
                  <a:pt x="1627738" y="1554180"/>
                </a:cubicBezTo>
                <a:lnTo>
                  <a:pt x="1648951" y="1560099"/>
                </a:lnTo>
                <a:lnTo>
                  <a:pt x="1646676" y="1499798"/>
                </a:lnTo>
                <a:cubicBezTo>
                  <a:pt x="1653651" y="1379650"/>
                  <a:pt x="1695345" y="1260225"/>
                  <a:pt x="1773882" y="1157373"/>
                </a:cubicBezTo>
                <a:cubicBezTo>
                  <a:pt x="1904777" y="985953"/>
                  <a:pt x="2107034" y="901138"/>
                  <a:pt x="2307280" y="912763"/>
                </a:cubicBezTo>
                <a:cubicBezTo>
                  <a:pt x="2367354" y="916251"/>
                  <a:pt x="2427247" y="928417"/>
                  <a:pt x="2484979" y="949530"/>
                </a:cubicBezTo>
                <a:lnTo>
                  <a:pt x="2493499" y="953392"/>
                </a:lnTo>
                <a:lnTo>
                  <a:pt x="2519885" y="836014"/>
                </a:lnTo>
                <a:cubicBezTo>
                  <a:pt x="2626216" y="517802"/>
                  <a:pt x="2929539" y="299646"/>
                  <a:pt x="3270704" y="306279"/>
                </a:cubicBezTo>
                <a:cubicBezTo>
                  <a:pt x="3296949" y="306789"/>
                  <a:pt x="3323416" y="308629"/>
                  <a:pt x="3350035" y="311856"/>
                </a:cubicBezTo>
                <a:cubicBezTo>
                  <a:pt x="3509749" y="331218"/>
                  <a:pt x="3652238" y="397760"/>
                  <a:pt x="3765236" y="495831"/>
                </a:cubicBezTo>
                <a:lnTo>
                  <a:pt x="3802169" y="534666"/>
                </a:lnTo>
                <a:lnTo>
                  <a:pt x="3844001" y="455157"/>
                </a:lnTo>
                <a:cubicBezTo>
                  <a:pt x="3950445" y="292705"/>
                  <a:pt x="4104870" y="159203"/>
                  <a:pt x="4297495" y="78533"/>
                </a:cubicBezTo>
                <a:cubicBezTo>
                  <a:pt x="4425913" y="24752"/>
                  <a:pt x="4559150" y="-457"/>
                  <a:pt x="4690134" y="6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1">
                  <a:lumMod val="50000"/>
                  <a:lumOff val="50000"/>
                  <a:alpha val="46000"/>
                </a:schemeClr>
              </a:gs>
              <a:gs pos="44000">
                <a:schemeClr val="tx1">
                  <a:lumMod val="75000"/>
                  <a:lumOff val="25000"/>
                  <a:alpha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54EC7D00-D772-4186-AE0C-646720B90A9B}"/>
              </a:ext>
            </a:extLst>
          </p:cNvPr>
          <p:cNvSpPr/>
          <p:nvPr/>
        </p:nvSpPr>
        <p:spPr>
          <a:xfrm rot="3597890">
            <a:off x="5496707" y="440731"/>
            <a:ext cx="18489529" cy="18877572"/>
          </a:xfrm>
          <a:custGeom>
            <a:avLst/>
            <a:gdLst>
              <a:gd name="connsiteX0" fmla="*/ 4690134 w 8353136"/>
              <a:gd name="connsiteY0" fmla="*/ 6 h 8528445"/>
              <a:gd name="connsiteX1" fmla="*/ 5617091 w 8353136"/>
              <a:gd name="connsiteY1" fmla="*/ 619100 h 8528445"/>
              <a:gd name="connsiteX2" fmla="*/ 5648178 w 8353136"/>
              <a:gd name="connsiteY2" fmla="*/ 720988 h 8528445"/>
              <a:gd name="connsiteX3" fmla="*/ 5726997 w 8353136"/>
              <a:gd name="connsiteY3" fmla="*/ 696940 h 8528445"/>
              <a:gd name="connsiteX4" fmla="*/ 5837921 w 8353136"/>
              <a:gd name="connsiteY4" fmla="*/ 686302 h 8528445"/>
              <a:gd name="connsiteX5" fmla="*/ 6359107 w 8353136"/>
              <a:gd name="connsiteY5" fmla="*/ 1034389 h 8528445"/>
              <a:gd name="connsiteX6" fmla="*/ 6403260 w 8353136"/>
              <a:gd name="connsiteY6" fmla="*/ 1255153 h 8528445"/>
              <a:gd name="connsiteX7" fmla="*/ 6399827 w 8353136"/>
              <a:gd name="connsiteY7" fmla="*/ 1289135 h 8528445"/>
              <a:gd name="connsiteX8" fmla="*/ 6449082 w 8353136"/>
              <a:gd name="connsiteY8" fmla="*/ 1267058 h 8528445"/>
              <a:gd name="connsiteX9" fmla="*/ 7168118 w 8353136"/>
              <a:gd name="connsiteY9" fmla="*/ 1385649 h 8528445"/>
              <a:gd name="connsiteX10" fmla="*/ 7448763 w 8353136"/>
              <a:gd name="connsiteY10" fmla="*/ 2196248 h 8528445"/>
              <a:gd name="connsiteX11" fmla="*/ 7413454 w 8353136"/>
              <a:gd name="connsiteY11" fmla="*/ 2292632 h 8528445"/>
              <a:gd name="connsiteX12" fmla="*/ 7547017 w 8353136"/>
              <a:gd name="connsiteY12" fmla="*/ 2322655 h 8528445"/>
              <a:gd name="connsiteX13" fmla="*/ 8003859 w 8353136"/>
              <a:gd name="connsiteY13" fmla="*/ 3046191 h 8528445"/>
              <a:gd name="connsiteX14" fmla="*/ 7843512 w 8353136"/>
              <a:gd name="connsiteY14" fmla="*/ 3408069 h 8528445"/>
              <a:gd name="connsiteX15" fmla="*/ 7807605 w 8353136"/>
              <a:gd name="connsiteY15" fmla="*/ 3442217 h 8528445"/>
              <a:gd name="connsiteX16" fmla="*/ 7839930 w 8353136"/>
              <a:gd name="connsiteY16" fmla="*/ 3449494 h 8528445"/>
              <a:gd name="connsiteX17" fmla="*/ 8296969 w 8353136"/>
              <a:gd name="connsiteY17" fmla="*/ 3861416 h 8528445"/>
              <a:gd name="connsiteX18" fmla="*/ 8038754 w 8353136"/>
              <a:gd name="connsiteY18" fmla="*/ 4735540 h 8528445"/>
              <a:gd name="connsiteX19" fmla="*/ 7946121 w 8353136"/>
              <a:gd name="connsiteY19" fmla="*/ 4785794 h 8528445"/>
              <a:gd name="connsiteX20" fmla="*/ 7988860 w 8353136"/>
              <a:gd name="connsiteY20" fmla="*/ 4820137 h 8528445"/>
              <a:gd name="connsiteX21" fmla="*/ 8115557 w 8353136"/>
              <a:gd name="connsiteY21" fmla="*/ 5007002 h 8528445"/>
              <a:gd name="connsiteX22" fmla="*/ 7810768 w 8353136"/>
              <a:gd name="connsiteY22" fmla="*/ 5751031 h 8528445"/>
              <a:gd name="connsiteX23" fmla="*/ 7791617 w 8353136"/>
              <a:gd name="connsiteY23" fmla="*/ 5756874 h 8528445"/>
              <a:gd name="connsiteX24" fmla="*/ 7866656 w 8353136"/>
              <a:gd name="connsiteY24" fmla="*/ 5846402 h 8528445"/>
              <a:gd name="connsiteX25" fmla="*/ 7938397 w 8353136"/>
              <a:gd name="connsiteY25" fmla="*/ 5978641 h 8528445"/>
              <a:gd name="connsiteX26" fmla="*/ 7540229 w 8353136"/>
              <a:gd name="connsiteY26" fmla="*/ 6950623 h 8528445"/>
              <a:gd name="connsiteX27" fmla="*/ 7108197 w 8353136"/>
              <a:gd name="connsiteY27" fmla="*/ 6994036 h 8528445"/>
              <a:gd name="connsiteX28" fmla="*/ 7078377 w 8353136"/>
              <a:gd name="connsiteY28" fmla="*/ 6985031 h 8528445"/>
              <a:gd name="connsiteX29" fmla="*/ 7088801 w 8353136"/>
              <a:gd name="connsiteY29" fmla="*/ 7029513 h 8528445"/>
              <a:gd name="connsiteX30" fmla="*/ 7096706 w 8353136"/>
              <a:gd name="connsiteY30" fmla="*/ 7298253 h 8528445"/>
              <a:gd name="connsiteX31" fmla="*/ 6101656 w 8353136"/>
              <a:gd name="connsiteY31" fmla="*/ 8078123 h 8528445"/>
              <a:gd name="connsiteX32" fmla="*/ 5924987 w 8353136"/>
              <a:gd name="connsiteY32" fmla="*/ 8038410 h 8528445"/>
              <a:gd name="connsiteX33" fmla="*/ 5863197 w 8353136"/>
              <a:gd name="connsiteY33" fmla="*/ 8014278 h 8528445"/>
              <a:gd name="connsiteX34" fmla="*/ 5850452 w 8353136"/>
              <a:gd name="connsiteY34" fmla="*/ 8042694 h 8528445"/>
              <a:gd name="connsiteX35" fmla="*/ 5212713 w 8353136"/>
              <a:gd name="connsiteY35" fmla="*/ 8362407 h 8528445"/>
              <a:gd name="connsiteX36" fmla="*/ 5085178 w 8353136"/>
              <a:gd name="connsiteY36" fmla="*/ 8333739 h 8528445"/>
              <a:gd name="connsiteX37" fmla="*/ 5083298 w 8353136"/>
              <a:gd name="connsiteY37" fmla="*/ 8332895 h 8528445"/>
              <a:gd name="connsiteX38" fmla="*/ 5077926 w 8353136"/>
              <a:gd name="connsiteY38" fmla="*/ 8338004 h 8528445"/>
              <a:gd name="connsiteX39" fmla="*/ 4418885 w 8353136"/>
              <a:gd name="connsiteY39" fmla="*/ 8521858 h 8528445"/>
              <a:gd name="connsiteX40" fmla="*/ 3822868 w 8353136"/>
              <a:gd name="connsiteY40" fmla="*/ 8185849 h 8528445"/>
              <a:gd name="connsiteX41" fmla="*/ 3802108 w 8353136"/>
              <a:gd name="connsiteY41" fmla="*/ 8153403 h 8528445"/>
              <a:gd name="connsiteX42" fmla="*/ 3753502 w 8353136"/>
              <a:gd name="connsiteY42" fmla="*/ 8199628 h 8528445"/>
              <a:gd name="connsiteX43" fmla="*/ 3277747 w 8353136"/>
              <a:gd name="connsiteY43" fmla="*/ 8332351 h 8528445"/>
              <a:gd name="connsiteX44" fmla="*/ 2932819 w 8353136"/>
              <a:gd name="connsiteY44" fmla="*/ 8179513 h 8528445"/>
              <a:gd name="connsiteX45" fmla="*/ 2904282 w 8353136"/>
              <a:gd name="connsiteY45" fmla="*/ 8149507 h 8528445"/>
              <a:gd name="connsiteX46" fmla="*/ 2799661 w 8353136"/>
              <a:gd name="connsiteY46" fmla="*/ 8216448 h 8528445"/>
              <a:gd name="connsiteX47" fmla="*/ 2285100 w 8353136"/>
              <a:gd name="connsiteY47" fmla="*/ 8307858 h 8528445"/>
              <a:gd name="connsiteX48" fmla="*/ 1513134 w 8353136"/>
              <a:gd name="connsiteY48" fmla="*/ 7581548 h 8528445"/>
              <a:gd name="connsiteX49" fmla="*/ 1504751 w 8353136"/>
              <a:gd name="connsiteY49" fmla="*/ 7517939 h 8528445"/>
              <a:gd name="connsiteX50" fmla="*/ 1503600 w 8353136"/>
              <a:gd name="connsiteY50" fmla="*/ 7518396 h 8528445"/>
              <a:gd name="connsiteX51" fmla="*/ 1248127 w 8353136"/>
              <a:gd name="connsiteY51" fmla="*/ 7538509 h 8528445"/>
              <a:gd name="connsiteX52" fmla="*/ 685147 w 8353136"/>
              <a:gd name="connsiteY52" fmla="*/ 6820194 h 8528445"/>
              <a:gd name="connsiteX53" fmla="*/ 696224 w 8353136"/>
              <a:gd name="connsiteY53" fmla="*/ 6770915 h 8528445"/>
              <a:gd name="connsiteX54" fmla="*/ 629644 w 8353136"/>
              <a:gd name="connsiteY54" fmla="*/ 6752337 h 8528445"/>
              <a:gd name="connsiteX55" fmla="*/ 33733 w 8353136"/>
              <a:gd name="connsiteY55" fmla="*/ 5808548 h 8528445"/>
              <a:gd name="connsiteX56" fmla="*/ 365680 w 8353136"/>
              <a:gd name="connsiteY56" fmla="*/ 5219735 h 8528445"/>
              <a:gd name="connsiteX57" fmla="*/ 404596 w 8353136"/>
              <a:gd name="connsiteY57" fmla="*/ 5194835 h 8528445"/>
              <a:gd name="connsiteX58" fmla="*/ 327076 w 8353136"/>
              <a:gd name="connsiteY58" fmla="*/ 5160066 h 8528445"/>
              <a:gd name="connsiteX59" fmla="*/ 47737 w 8353136"/>
              <a:gd name="connsiteY59" fmla="*/ 4602864 h 8528445"/>
              <a:gd name="connsiteX60" fmla="*/ 181273 w 8353136"/>
              <a:gd name="connsiteY60" fmla="*/ 4301496 h 8528445"/>
              <a:gd name="connsiteX61" fmla="*/ 242918 w 8353136"/>
              <a:gd name="connsiteY61" fmla="*/ 4242870 h 8528445"/>
              <a:gd name="connsiteX62" fmla="*/ 236278 w 8353136"/>
              <a:gd name="connsiteY62" fmla="*/ 4238150 h 8528445"/>
              <a:gd name="connsiteX63" fmla="*/ 5043 w 8353136"/>
              <a:gd name="connsiteY63" fmla="*/ 3638482 h 8528445"/>
              <a:gd name="connsiteX64" fmla="*/ 262269 w 8353136"/>
              <a:gd name="connsiteY64" fmla="*/ 3182210 h 8528445"/>
              <a:gd name="connsiteX65" fmla="*/ 347663 w 8353136"/>
              <a:gd name="connsiteY65" fmla="*/ 3127572 h 8528445"/>
              <a:gd name="connsiteX66" fmla="*/ 334686 w 8353136"/>
              <a:gd name="connsiteY66" fmla="*/ 3094760 h 8528445"/>
              <a:gd name="connsiteX67" fmla="*/ 317112 w 8353136"/>
              <a:gd name="connsiteY67" fmla="*/ 2871552 h 8528445"/>
              <a:gd name="connsiteX68" fmla="*/ 644643 w 8353136"/>
              <a:gd name="connsiteY68" fmla="*/ 2425517 h 8528445"/>
              <a:gd name="connsiteX69" fmla="*/ 687844 w 8353136"/>
              <a:gd name="connsiteY69" fmla="*/ 2410222 h 8528445"/>
              <a:gd name="connsiteX70" fmla="*/ 681538 w 8353136"/>
              <a:gd name="connsiteY70" fmla="*/ 2375634 h 8528445"/>
              <a:gd name="connsiteX71" fmla="*/ 684713 w 8353136"/>
              <a:gd name="connsiteY71" fmla="*/ 2218316 h 8528445"/>
              <a:gd name="connsiteX72" fmla="*/ 1549373 w 8353136"/>
              <a:gd name="connsiteY72" fmla="*/ 1540639 h 8528445"/>
              <a:gd name="connsiteX73" fmla="*/ 1627738 w 8353136"/>
              <a:gd name="connsiteY73" fmla="*/ 1554180 h 8528445"/>
              <a:gd name="connsiteX74" fmla="*/ 1648951 w 8353136"/>
              <a:gd name="connsiteY74" fmla="*/ 1560099 h 8528445"/>
              <a:gd name="connsiteX75" fmla="*/ 1646676 w 8353136"/>
              <a:gd name="connsiteY75" fmla="*/ 1499798 h 8528445"/>
              <a:gd name="connsiteX76" fmla="*/ 1773882 w 8353136"/>
              <a:gd name="connsiteY76" fmla="*/ 1157373 h 8528445"/>
              <a:gd name="connsiteX77" fmla="*/ 2307280 w 8353136"/>
              <a:gd name="connsiteY77" fmla="*/ 912763 h 8528445"/>
              <a:gd name="connsiteX78" fmla="*/ 2484979 w 8353136"/>
              <a:gd name="connsiteY78" fmla="*/ 949530 h 8528445"/>
              <a:gd name="connsiteX79" fmla="*/ 2493499 w 8353136"/>
              <a:gd name="connsiteY79" fmla="*/ 953392 h 8528445"/>
              <a:gd name="connsiteX80" fmla="*/ 2519885 w 8353136"/>
              <a:gd name="connsiteY80" fmla="*/ 836014 h 8528445"/>
              <a:gd name="connsiteX81" fmla="*/ 3270704 w 8353136"/>
              <a:gd name="connsiteY81" fmla="*/ 306279 h 8528445"/>
              <a:gd name="connsiteX82" fmla="*/ 3350035 w 8353136"/>
              <a:gd name="connsiteY82" fmla="*/ 311856 h 8528445"/>
              <a:gd name="connsiteX83" fmla="*/ 3765236 w 8353136"/>
              <a:gd name="connsiteY83" fmla="*/ 495831 h 8528445"/>
              <a:gd name="connsiteX84" fmla="*/ 3802169 w 8353136"/>
              <a:gd name="connsiteY84" fmla="*/ 534666 h 8528445"/>
              <a:gd name="connsiteX85" fmla="*/ 3844001 w 8353136"/>
              <a:gd name="connsiteY85" fmla="*/ 455157 h 8528445"/>
              <a:gd name="connsiteX86" fmla="*/ 4297495 w 8353136"/>
              <a:gd name="connsiteY86" fmla="*/ 78533 h 8528445"/>
              <a:gd name="connsiteX87" fmla="*/ 4690134 w 8353136"/>
              <a:gd name="connsiteY87" fmla="*/ 6 h 85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8353136" h="8528445">
                <a:moveTo>
                  <a:pt x="4690134" y="6"/>
                </a:moveTo>
                <a:cubicBezTo>
                  <a:pt x="5083086" y="1397"/>
                  <a:pt x="5455749" y="233847"/>
                  <a:pt x="5617091" y="619100"/>
                </a:cubicBezTo>
                <a:lnTo>
                  <a:pt x="5648178" y="720988"/>
                </a:lnTo>
                <a:lnTo>
                  <a:pt x="5726997" y="696940"/>
                </a:lnTo>
                <a:cubicBezTo>
                  <a:pt x="5763958" y="689650"/>
                  <a:pt x="5801097" y="686171"/>
                  <a:pt x="5837921" y="686302"/>
                </a:cubicBezTo>
                <a:cubicBezTo>
                  <a:pt x="6058860" y="687083"/>
                  <a:pt x="6268392" y="817779"/>
                  <a:pt x="6359107" y="1034389"/>
                </a:cubicBezTo>
                <a:cubicBezTo>
                  <a:pt x="6389346" y="1106592"/>
                  <a:pt x="6403520" y="1181507"/>
                  <a:pt x="6403260" y="1255153"/>
                </a:cubicBezTo>
                <a:lnTo>
                  <a:pt x="6399827" y="1289135"/>
                </a:lnTo>
                <a:lnTo>
                  <a:pt x="6449082" y="1267058"/>
                </a:lnTo>
                <a:cubicBezTo>
                  <a:pt x="6685182" y="1187635"/>
                  <a:pt x="6955234" y="1223094"/>
                  <a:pt x="7168118" y="1385649"/>
                </a:cubicBezTo>
                <a:cubicBezTo>
                  <a:pt x="7423578" y="1580715"/>
                  <a:pt x="7524163" y="1903402"/>
                  <a:pt x="7448763" y="2196248"/>
                </a:cubicBezTo>
                <a:lnTo>
                  <a:pt x="7413454" y="2292632"/>
                </a:lnTo>
                <a:lnTo>
                  <a:pt x="7547017" y="2322655"/>
                </a:lnTo>
                <a:cubicBezTo>
                  <a:pt x="7845697" y="2422460"/>
                  <a:pt x="8043237" y="2721386"/>
                  <a:pt x="8003859" y="3046191"/>
                </a:cubicBezTo>
                <a:cubicBezTo>
                  <a:pt x="7986983" y="3185394"/>
                  <a:pt x="7928988" y="3309582"/>
                  <a:pt x="7843512" y="3408069"/>
                </a:cubicBezTo>
                <a:lnTo>
                  <a:pt x="7807605" y="3442217"/>
                </a:lnTo>
                <a:lnTo>
                  <a:pt x="7839930" y="3449494"/>
                </a:lnTo>
                <a:cubicBezTo>
                  <a:pt x="8038865" y="3509587"/>
                  <a:pt x="8210424" y="3654765"/>
                  <a:pt x="8296969" y="3861416"/>
                </a:cubicBezTo>
                <a:cubicBezTo>
                  <a:pt x="8431595" y="4182872"/>
                  <a:pt x="8315897" y="4546567"/>
                  <a:pt x="8038754" y="4735540"/>
                </a:cubicBezTo>
                <a:lnTo>
                  <a:pt x="7946121" y="4785794"/>
                </a:lnTo>
                <a:lnTo>
                  <a:pt x="7988860" y="4820137"/>
                </a:lnTo>
                <a:cubicBezTo>
                  <a:pt x="8041671" y="4871763"/>
                  <a:pt x="8085233" y="4934596"/>
                  <a:pt x="8115557" y="5007002"/>
                </a:cubicBezTo>
                <a:cubicBezTo>
                  <a:pt x="8236849" y="5296625"/>
                  <a:pt x="8100391" y="5629738"/>
                  <a:pt x="7810768" y="5751031"/>
                </a:cubicBezTo>
                <a:lnTo>
                  <a:pt x="7791617" y="5756874"/>
                </a:lnTo>
                <a:lnTo>
                  <a:pt x="7866656" y="5846402"/>
                </a:lnTo>
                <a:cubicBezTo>
                  <a:pt x="7894459" y="5887177"/>
                  <a:pt x="7918590" y="5931346"/>
                  <a:pt x="7938397" y="5978641"/>
                </a:cubicBezTo>
                <a:cubicBezTo>
                  <a:pt x="8096851" y="6356997"/>
                  <a:pt x="7918584" y="6792168"/>
                  <a:pt x="7540229" y="6950623"/>
                </a:cubicBezTo>
                <a:cubicBezTo>
                  <a:pt x="7398344" y="7010044"/>
                  <a:pt x="7248471" y="7022113"/>
                  <a:pt x="7108197" y="6994036"/>
                </a:cubicBezTo>
                <a:lnTo>
                  <a:pt x="7078377" y="6985031"/>
                </a:lnTo>
                <a:lnTo>
                  <a:pt x="7088801" y="7029513"/>
                </a:lnTo>
                <a:cubicBezTo>
                  <a:pt x="7104624" y="7116023"/>
                  <a:pt x="7107847" y="7206354"/>
                  <a:pt x="7096706" y="7298253"/>
                </a:cubicBezTo>
                <a:cubicBezTo>
                  <a:pt x="7037285" y="7788383"/>
                  <a:pt x="6591786" y="8137543"/>
                  <a:pt x="6101656" y="8078123"/>
                </a:cubicBezTo>
                <a:cubicBezTo>
                  <a:pt x="6040389" y="8070696"/>
                  <a:pt x="5981326" y="8057236"/>
                  <a:pt x="5924987" y="8038410"/>
                </a:cubicBezTo>
                <a:lnTo>
                  <a:pt x="5863197" y="8014278"/>
                </a:lnTo>
                <a:lnTo>
                  <a:pt x="5850452" y="8042694"/>
                </a:lnTo>
                <a:cubicBezTo>
                  <a:pt x="5725319" y="8260842"/>
                  <a:pt x="5478078" y="8394579"/>
                  <a:pt x="5212713" y="8362407"/>
                </a:cubicBezTo>
                <a:cubicBezTo>
                  <a:pt x="5168486" y="8357046"/>
                  <a:pt x="5125848" y="8347329"/>
                  <a:pt x="5085178" y="8333739"/>
                </a:cubicBezTo>
                <a:lnTo>
                  <a:pt x="5083298" y="8332895"/>
                </a:lnTo>
                <a:lnTo>
                  <a:pt x="5077926" y="8338004"/>
                </a:lnTo>
                <a:cubicBezTo>
                  <a:pt x="4897857" y="8479133"/>
                  <a:pt x="4663950" y="8551568"/>
                  <a:pt x="4418885" y="8521858"/>
                </a:cubicBezTo>
                <a:cubicBezTo>
                  <a:pt x="4173820" y="8492148"/>
                  <a:pt x="3963998" y="8365918"/>
                  <a:pt x="3822868" y="8185849"/>
                </a:cubicBezTo>
                <a:lnTo>
                  <a:pt x="3802108" y="8153403"/>
                </a:lnTo>
                <a:lnTo>
                  <a:pt x="3753502" y="8199628"/>
                </a:lnTo>
                <a:cubicBezTo>
                  <a:pt x="3623513" y="8301508"/>
                  <a:pt x="3454657" y="8353799"/>
                  <a:pt x="3277747" y="8332351"/>
                </a:cubicBezTo>
                <a:cubicBezTo>
                  <a:pt x="3145065" y="8316265"/>
                  <a:pt x="3026692" y="8260987"/>
                  <a:pt x="2932819" y="8179513"/>
                </a:cubicBezTo>
                <a:lnTo>
                  <a:pt x="2904282" y="8149507"/>
                </a:lnTo>
                <a:lnTo>
                  <a:pt x="2799661" y="8216448"/>
                </a:lnTo>
                <a:cubicBezTo>
                  <a:pt x="2646420" y="8294966"/>
                  <a:pt x="2468898" y="8330140"/>
                  <a:pt x="2285100" y="8307858"/>
                </a:cubicBezTo>
                <a:cubicBezTo>
                  <a:pt x="1886868" y="8259579"/>
                  <a:pt x="1581700" y="7956427"/>
                  <a:pt x="1513134" y="7581548"/>
                </a:cubicBezTo>
                <a:lnTo>
                  <a:pt x="1504751" y="7517939"/>
                </a:lnTo>
                <a:lnTo>
                  <a:pt x="1503600" y="7518396"/>
                </a:lnTo>
                <a:cubicBezTo>
                  <a:pt x="1423024" y="7541522"/>
                  <a:pt x="1336582" y="7549232"/>
                  <a:pt x="1248127" y="7538509"/>
                </a:cubicBezTo>
                <a:cubicBezTo>
                  <a:pt x="894307" y="7495614"/>
                  <a:pt x="642252" y="7174013"/>
                  <a:pt x="685147" y="6820194"/>
                </a:cubicBezTo>
                <a:lnTo>
                  <a:pt x="696224" y="6770915"/>
                </a:lnTo>
                <a:lnTo>
                  <a:pt x="629644" y="6752337"/>
                </a:lnTo>
                <a:cubicBezTo>
                  <a:pt x="240043" y="6622152"/>
                  <a:pt x="-17631" y="6232229"/>
                  <a:pt x="33733" y="5808548"/>
                </a:cubicBezTo>
                <a:cubicBezTo>
                  <a:pt x="63084" y="5566444"/>
                  <a:pt x="187788" y="5359157"/>
                  <a:pt x="365680" y="5219735"/>
                </a:cubicBezTo>
                <a:lnTo>
                  <a:pt x="404596" y="5194835"/>
                </a:lnTo>
                <a:lnTo>
                  <a:pt x="327076" y="5160066"/>
                </a:lnTo>
                <a:cubicBezTo>
                  <a:pt x="136478" y="5050736"/>
                  <a:pt x="19629" y="4834718"/>
                  <a:pt x="47737" y="4602864"/>
                </a:cubicBezTo>
                <a:cubicBezTo>
                  <a:pt x="61791" y="4486938"/>
                  <a:pt x="110088" y="4383515"/>
                  <a:pt x="181273" y="4301496"/>
                </a:cubicBezTo>
                <a:lnTo>
                  <a:pt x="242918" y="4242870"/>
                </a:lnTo>
                <a:lnTo>
                  <a:pt x="236278" y="4238150"/>
                </a:lnTo>
                <a:cubicBezTo>
                  <a:pt x="70362" y="4094152"/>
                  <a:pt x="-23388" y="3872990"/>
                  <a:pt x="5043" y="3638482"/>
                </a:cubicBezTo>
                <a:cubicBezTo>
                  <a:pt x="27787" y="3450876"/>
                  <a:pt x="124420" y="3290249"/>
                  <a:pt x="262269" y="3182210"/>
                </a:cubicBezTo>
                <a:lnTo>
                  <a:pt x="347663" y="3127572"/>
                </a:lnTo>
                <a:lnTo>
                  <a:pt x="334686" y="3094760"/>
                </a:lnTo>
                <a:cubicBezTo>
                  <a:pt x="314480" y="3024360"/>
                  <a:pt x="307743" y="2948835"/>
                  <a:pt x="317112" y="2871552"/>
                </a:cubicBezTo>
                <a:cubicBezTo>
                  <a:pt x="341707" y="2668680"/>
                  <a:pt x="471173" y="2504101"/>
                  <a:pt x="644643" y="2425517"/>
                </a:cubicBezTo>
                <a:lnTo>
                  <a:pt x="687844" y="2410222"/>
                </a:lnTo>
                <a:lnTo>
                  <a:pt x="681538" y="2375634"/>
                </a:lnTo>
                <a:cubicBezTo>
                  <a:pt x="677351" y="2324187"/>
                  <a:pt x="678258" y="2271555"/>
                  <a:pt x="684713" y="2218316"/>
                </a:cubicBezTo>
                <a:cubicBezTo>
                  <a:pt x="736347" y="1792412"/>
                  <a:pt x="1123468" y="1489005"/>
                  <a:pt x="1549373" y="1540639"/>
                </a:cubicBezTo>
                <a:cubicBezTo>
                  <a:pt x="1575992" y="1543867"/>
                  <a:pt x="1602132" y="1548404"/>
                  <a:pt x="1627738" y="1554180"/>
                </a:cubicBezTo>
                <a:lnTo>
                  <a:pt x="1648951" y="1560099"/>
                </a:lnTo>
                <a:lnTo>
                  <a:pt x="1646676" y="1499798"/>
                </a:lnTo>
                <a:cubicBezTo>
                  <a:pt x="1653651" y="1379650"/>
                  <a:pt x="1695345" y="1260225"/>
                  <a:pt x="1773882" y="1157373"/>
                </a:cubicBezTo>
                <a:cubicBezTo>
                  <a:pt x="1904777" y="985953"/>
                  <a:pt x="2107034" y="901138"/>
                  <a:pt x="2307280" y="912763"/>
                </a:cubicBezTo>
                <a:cubicBezTo>
                  <a:pt x="2367354" y="916251"/>
                  <a:pt x="2427247" y="928417"/>
                  <a:pt x="2484979" y="949530"/>
                </a:cubicBezTo>
                <a:lnTo>
                  <a:pt x="2493499" y="953392"/>
                </a:lnTo>
                <a:lnTo>
                  <a:pt x="2519885" y="836014"/>
                </a:lnTo>
                <a:cubicBezTo>
                  <a:pt x="2626216" y="517802"/>
                  <a:pt x="2929539" y="299646"/>
                  <a:pt x="3270704" y="306279"/>
                </a:cubicBezTo>
                <a:cubicBezTo>
                  <a:pt x="3296949" y="306789"/>
                  <a:pt x="3323416" y="308629"/>
                  <a:pt x="3350035" y="311856"/>
                </a:cubicBezTo>
                <a:cubicBezTo>
                  <a:pt x="3509749" y="331218"/>
                  <a:pt x="3652238" y="397760"/>
                  <a:pt x="3765236" y="495831"/>
                </a:cubicBezTo>
                <a:lnTo>
                  <a:pt x="3802169" y="534666"/>
                </a:lnTo>
                <a:lnTo>
                  <a:pt x="3844001" y="455157"/>
                </a:lnTo>
                <a:cubicBezTo>
                  <a:pt x="3950445" y="292705"/>
                  <a:pt x="4104870" y="159203"/>
                  <a:pt x="4297495" y="78533"/>
                </a:cubicBezTo>
                <a:cubicBezTo>
                  <a:pt x="4425913" y="24752"/>
                  <a:pt x="4559150" y="-457"/>
                  <a:pt x="4690134" y="6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1">
                  <a:lumMod val="50000"/>
                  <a:lumOff val="50000"/>
                  <a:alpha val="46000"/>
                </a:schemeClr>
              </a:gs>
              <a:gs pos="44000">
                <a:schemeClr val="tx1">
                  <a:lumMod val="75000"/>
                  <a:lumOff val="25000"/>
                  <a:alpha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9AF59610-4446-4A80-91AA-BDB113224976}"/>
              </a:ext>
            </a:extLst>
          </p:cNvPr>
          <p:cNvSpPr/>
          <p:nvPr/>
        </p:nvSpPr>
        <p:spPr>
          <a:xfrm rot="8597411">
            <a:off x="-1258281" y="4169081"/>
            <a:ext cx="9188450" cy="9381290"/>
          </a:xfrm>
          <a:custGeom>
            <a:avLst/>
            <a:gdLst>
              <a:gd name="connsiteX0" fmla="*/ 4690134 w 8353136"/>
              <a:gd name="connsiteY0" fmla="*/ 6 h 8528445"/>
              <a:gd name="connsiteX1" fmla="*/ 5617091 w 8353136"/>
              <a:gd name="connsiteY1" fmla="*/ 619100 h 8528445"/>
              <a:gd name="connsiteX2" fmla="*/ 5648178 w 8353136"/>
              <a:gd name="connsiteY2" fmla="*/ 720988 h 8528445"/>
              <a:gd name="connsiteX3" fmla="*/ 5726997 w 8353136"/>
              <a:gd name="connsiteY3" fmla="*/ 696940 h 8528445"/>
              <a:gd name="connsiteX4" fmla="*/ 5837921 w 8353136"/>
              <a:gd name="connsiteY4" fmla="*/ 686302 h 8528445"/>
              <a:gd name="connsiteX5" fmla="*/ 6359107 w 8353136"/>
              <a:gd name="connsiteY5" fmla="*/ 1034389 h 8528445"/>
              <a:gd name="connsiteX6" fmla="*/ 6403260 w 8353136"/>
              <a:gd name="connsiteY6" fmla="*/ 1255153 h 8528445"/>
              <a:gd name="connsiteX7" fmla="*/ 6399827 w 8353136"/>
              <a:gd name="connsiteY7" fmla="*/ 1289135 h 8528445"/>
              <a:gd name="connsiteX8" fmla="*/ 6449082 w 8353136"/>
              <a:gd name="connsiteY8" fmla="*/ 1267058 h 8528445"/>
              <a:gd name="connsiteX9" fmla="*/ 7168118 w 8353136"/>
              <a:gd name="connsiteY9" fmla="*/ 1385649 h 8528445"/>
              <a:gd name="connsiteX10" fmla="*/ 7448763 w 8353136"/>
              <a:gd name="connsiteY10" fmla="*/ 2196248 h 8528445"/>
              <a:gd name="connsiteX11" fmla="*/ 7413454 w 8353136"/>
              <a:gd name="connsiteY11" fmla="*/ 2292632 h 8528445"/>
              <a:gd name="connsiteX12" fmla="*/ 7547017 w 8353136"/>
              <a:gd name="connsiteY12" fmla="*/ 2322655 h 8528445"/>
              <a:gd name="connsiteX13" fmla="*/ 8003859 w 8353136"/>
              <a:gd name="connsiteY13" fmla="*/ 3046191 h 8528445"/>
              <a:gd name="connsiteX14" fmla="*/ 7843512 w 8353136"/>
              <a:gd name="connsiteY14" fmla="*/ 3408069 h 8528445"/>
              <a:gd name="connsiteX15" fmla="*/ 7807605 w 8353136"/>
              <a:gd name="connsiteY15" fmla="*/ 3442217 h 8528445"/>
              <a:gd name="connsiteX16" fmla="*/ 7839930 w 8353136"/>
              <a:gd name="connsiteY16" fmla="*/ 3449494 h 8528445"/>
              <a:gd name="connsiteX17" fmla="*/ 8296969 w 8353136"/>
              <a:gd name="connsiteY17" fmla="*/ 3861416 h 8528445"/>
              <a:gd name="connsiteX18" fmla="*/ 8038754 w 8353136"/>
              <a:gd name="connsiteY18" fmla="*/ 4735540 h 8528445"/>
              <a:gd name="connsiteX19" fmla="*/ 7946121 w 8353136"/>
              <a:gd name="connsiteY19" fmla="*/ 4785794 h 8528445"/>
              <a:gd name="connsiteX20" fmla="*/ 7988860 w 8353136"/>
              <a:gd name="connsiteY20" fmla="*/ 4820137 h 8528445"/>
              <a:gd name="connsiteX21" fmla="*/ 8115557 w 8353136"/>
              <a:gd name="connsiteY21" fmla="*/ 5007002 h 8528445"/>
              <a:gd name="connsiteX22" fmla="*/ 7810768 w 8353136"/>
              <a:gd name="connsiteY22" fmla="*/ 5751031 h 8528445"/>
              <a:gd name="connsiteX23" fmla="*/ 7791617 w 8353136"/>
              <a:gd name="connsiteY23" fmla="*/ 5756874 h 8528445"/>
              <a:gd name="connsiteX24" fmla="*/ 7866656 w 8353136"/>
              <a:gd name="connsiteY24" fmla="*/ 5846402 h 8528445"/>
              <a:gd name="connsiteX25" fmla="*/ 7938397 w 8353136"/>
              <a:gd name="connsiteY25" fmla="*/ 5978641 h 8528445"/>
              <a:gd name="connsiteX26" fmla="*/ 7540229 w 8353136"/>
              <a:gd name="connsiteY26" fmla="*/ 6950623 h 8528445"/>
              <a:gd name="connsiteX27" fmla="*/ 7108197 w 8353136"/>
              <a:gd name="connsiteY27" fmla="*/ 6994036 h 8528445"/>
              <a:gd name="connsiteX28" fmla="*/ 7078377 w 8353136"/>
              <a:gd name="connsiteY28" fmla="*/ 6985031 h 8528445"/>
              <a:gd name="connsiteX29" fmla="*/ 7088801 w 8353136"/>
              <a:gd name="connsiteY29" fmla="*/ 7029513 h 8528445"/>
              <a:gd name="connsiteX30" fmla="*/ 7096706 w 8353136"/>
              <a:gd name="connsiteY30" fmla="*/ 7298253 h 8528445"/>
              <a:gd name="connsiteX31" fmla="*/ 6101656 w 8353136"/>
              <a:gd name="connsiteY31" fmla="*/ 8078123 h 8528445"/>
              <a:gd name="connsiteX32" fmla="*/ 5924987 w 8353136"/>
              <a:gd name="connsiteY32" fmla="*/ 8038410 h 8528445"/>
              <a:gd name="connsiteX33" fmla="*/ 5863197 w 8353136"/>
              <a:gd name="connsiteY33" fmla="*/ 8014278 h 8528445"/>
              <a:gd name="connsiteX34" fmla="*/ 5850452 w 8353136"/>
              <a:gd name="connsiteY34" fmla="*/ 8042694 h 8528445"/>
              <a:gd name="connsiteX35" fmla="*/ 5212713 w 8353136"/>
              <a:gd name="connsiteY35" fmla="*/ 8362407 h 8528445"/>
              <a:gd name="connsiteX36" fmla="*/ 5085178 w 8353136"/>
              <a:gd name="connsiteY36" fmla="*/ 8333739 h 8528445"/>
              <a:gd name="connsiteX37" fmla="*/ 5083298 w 8353136"/>
              <a:gd name="connsiteY37" fmla="*/ 8332895 h 8528445"/>
              <a:gd name="connsiteX38" fmla="*/ 5077926 w 8353136"/>
              <a:gd name="connsiteY38" fmla="*/ 8338004 h 8528445"/>
              <a:gd name="connsiteX39" fmla="*/ 4418885 w 8353136"/>
              <a:gd name="connsiteY39" fmla="*/ 8521858 h 8528445"/>
              <a:gd name="connsiteX40" fmla="*/ 3822868 w 8353136"/>
              <a:gd name="connsiteY40" fmla="*/ 8185849 h 8528445"/>
              <a:gd name="connsiteX41" fmla="*/ 3802108 w 8353136"/>
              <a:gd name="connsiteY41" fmla="*/ 8153403 h 8528445"/>
              <a:gd name="connsiteX42" fmla="*/ 3753502 w 8353136"/>
              <a:gd name="connsiteY42" fmla="*/ 8199628 h 8528445"/>
              <a:gd name="connsiteX43" fmla="*/ 3277747 w 8353136"/>
              <a:gd name="connsiteY43" fmla="*/ 8332351 h 8528445"/>
              <a:gd name="connsiteX44" fmla="*/ 2932819 w 8353136"/>
              <a:gd name="connsiteY44" fmla="*/ 8179513 h 8528445"/>
              <a:gd name="connsiteX45" fmla="*/ 2904282 w 8353136"/>
              <a:gd name="connsiteY45" fmla="*/ 8149507 h 8528445"/>
              <a:gd name="connsiteX46" fmla="*/ 2799661 w 8353136"/>
              <a:gd name="connsiteY46" fmla="*/ 8216448 h 8528445"/>
              <a:gd name="connsiteX47" fmla="*/ 2285100 w 8353136"/>
              <a:gd name="connsiteY47" fmla="*/ 8307858 h 8528445"/>
              <a:gd name="connsiteX48" fmla="*/ 1513134 w 8353136"/>
              <a:gd name="connsiteY48" fmla="*/ 7581548 h 8528445"/>
              <a:gd name="connsiteX49" fmla="*/ 1504751 w 8353136"/>
              <a:gd name="connsiteY49" fmla="*/ 7517939 h 8528445"/>
              <a:gd name="connsiteX50" fmla="*/ 1503600 w 8353136"/>
              <a:gd name="connsiteY50" fmla="*/ 7518396 h 8528445"/>
              <a:gd name="connsiteX51" fmla="*/ 1248127 w 8353136"/>
              <a:gd name="connsiteY51" fmla="*/ 7538509 h 8528445"/>
              <a:gd name="connsiteX52" fmla="*/ 685147 w 8353136"/>
              <a:gd name="connsiteY52" fmla="*/ 6820194 h 8528445"/>
              <a:gd name="connsiteX53" fmla="*/ 696224 w 8353136"/>
              <a:gd name="connsiteY53" fmla="*/ 6770915 h 8528445"/>
              <a:gd name="connsiteX54" fmla="*/ 629644 w 8353136"/>
              <a:gd name="connsiteY54" fmla="*/ 6752337 h 8528445"/>
              <a:gd name="connsiteX55" fmla="*/ 33733 w 8353136"/>
              <a:gd name="connsiteY55" fmla="*/ 5808548 h 8528445"/>
              <a:gd name="connsiteX56" fmla="*/ 365680 w 8353136"/>
              <a:gd name="connsiteY56" fmla="*/ 5219735 h 8528445"/>
              <a:gd name="connsiteX57" fmla="*/ 404596 w 8353136"/>
              <a:gd name="connsiteY57" fmla="*/ 5194835 h 8528445"/>
              <a:gd name="connsiteX58" fmla="*/ 327076 w 8353136"/>
              <a:gd name="connsiteY58" fmla="*/ 5160066 h 8528445"/>
              <a:gd name="connsiteX59" fmla="*/ 47737 w 8353136"/>
              <a:gd name="connsiteY59" fmla="*/ 4602864 h 8528445"/>
              <a:gd name="connsiteX60" fmla="*/ 181273 w 8353136"/>
              <a:gd name="connsiteY60" fmla="*/ 4301496 h 8528445"/>
              <a:gd name="connsiteX61" fmla="*/ 242918 w 8353136"/>
              <a:gd name="connsiteY61" fmla="*/ 4242870 h 8528445"/>
              <a:gd name="connsiteX62" fmla="*/ 236278 w 8353136"/>
              <a:gd name="connsiteY62" fmla="*/ 4238150 h 8528445"/>
              <a:gd name="connsiteX63" fmla="*/ 5043 w 8353136"/>
              <a:gd name="connsiteY63" fmla="*/ 3638482 h 8528445"/>
              <a:gd name="connsiteX64" fmla="*/ 262269 w 8353136"/>
              <a:gd name="connsiteY64" fmla="*/ 3182210 h 8528445"/>
              <a:gd name="connsiteX65" fmla="*/ 347663 w 8353136"/>
              <a:gd name="connsiteY65" fmla="*/ 3127572 h 8528445"/>
              <a:gd name="connsiteX66" fmla="*/ 334686 w 8353136"/>
              <a:gd name="connsiteY66" fmla="*/ 3094760 h 8528445"/>
              <a:gd name="connsiteX67" fmla="*/ 317112 w 8353136"/>
              <a:gd name="connsiteY67" fmla="*/ 2871552 h 8528445"/>
              <a:gd name="connsiteX68" fmla="*/ 644643 w 8353136"/>
              <a:gd name="connsiteY68" fmla="*/ 2425517 h 8528445"/>
              <a:gd name="connsiteX69" fmla="*/ 687844 w 8353136"/>
              <a:gd name="connsiteY69" fmla="*/ 2410222 h 8528445"/>
              <a:gd name="connsiteX70" fmla="*/ 681538 w 8353136"/>
              <a:gd name="connsiteY70" fmla="*/ 2375634 h 8528445"/>
              <a:gd name="connsiteX71" fmla="*/ 684713 w 8353136"/>
              <a:gd name="connsiteY71" fmla="*/ 2218316 h 8528445"/>
              <a:gd name="connsiteX72" fmla="*/ 1549373 w 8353136"/>
              <a:gd name="connsiteY72" fmla="*/ 1540639 h 8528445"/>
              <a:gd name="connsiteX73" fmla="*/ 1627738 w 8353136"/>
              <a:gd name="connsiteY73" fmla="*/ 1554180 h 8528445"/>
              <a:gd name="connsiteX74" fmla="*/ 1648951 w 8353136"/>
              <a:gd name="connsiteY74" fmla="*/ 1560099 h 8528445"/>
              <a:gd name="connsiteX75" fmla="*/ 1646676 w 8353136"/>
              <a:gd name="connsiteY75" fmla="*/ 1499798 h 8528445"/>
              <a:gd name="connsiteX76" fmla="*/ 1773882 w 8353136"/>
              <a:gd name="connsiteY76" fmla="*/ 1157373 h 8528445"/>
              <a:gd name="connsiteX77" fmla="*/ 2307280 w 8353136"/>
              <a:gd name="connsiteY77" fmla="*/ 912763 h 8528445"/>
              <a:gd name="connsiteX78" fmla="*/ 2484979 w 8353136"/>
              <a:gd name="connsiteY78" fmla="*/ 949530 h 8528445"/>
              <a:gd name="connsiteX79" fmla="*/ 2493499 w 8353136"/>
              <a:gd name="connsiteY79" fmla="*/ 953392 h 8528445"/>
              <a:gd name="connsiteX80" fmla="*/ 2519885 w 8353136"/>
              <a:gd name="connsiteY80" fmla="*/ 836014 h 8528445"/>
              <a:gd name="connsiteX81" fmla="*/ 3270704 w 8353136"/>
              <a:gd name="connsiteY81" fmla="*/ 306279 h 8528445"/>
              <a:gd name="connsiteX82" fmla="*/ 3350035 w 8353136"/>
              <a:gd name="connsiteY82" fmla="*/ 311856 h 8528445"/>
              <a:gd name="connsiteX83" fmla="*/ 3765236 w 8353136"/>
              <a:gd name="connsiteY83" fmla="*/ 495831 h 8528445"/>
              <a:gd name="connsiteX84" fmla="*/ 3802169 w 8353136"/>
              <a:gd name="connsiteY84" fmla="*/ 534666 h 8528445"/>
              <a:gd name="connsiteX85" fmla="*/ 3844001 w 8353136"/>
              <a:gd name="connsiteY85" fmla="*/ 455157 h 8528445"/>
              <a:gd name="connsiteX86" fmla="*/ 4297495 w 8353136"/>
              <a:gd name="connsiteY86" fmla="*/ 78533 h 8528445"/>
              <a:gd name="connsiteX87" fmla="*/ 4690134 w 8353136"/>
              <a:gd name="connsiteY87" fmla="*/ 6 h 85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8353136" h="8528445">
                <a:moveTo>
                  <a:pt x="4690134" y="6"/>
                </a:moveTo>
                <a:cubicBezTo>
                  <a:pt x="5083086" y="1397"/>
                  <a:pt x="5455749" y="233847"/>
                  <a:pt x="5617091" y="619100"/>
                </a:cubicBezTo>
                <a:lnTo>
                  <a:pt x="5648178" y="720988"/>
                </a:lnTo>
                <a:lnTo>
                  <a:pt x="5726997" y="696940"/>
                </a:lnTo>
                <a:cubicBezTo>
                  <a:pt x="5763958" y="689650"/>
                  <a:pt x="5801097" y="686171"/>
                  <a:pt x="5837921" y="686302"/>
                </a:cubicBezTo>
                <a:cubicBezTo>
                  <a:pt x="6058860" y="687083"/>
                  <a:pt x="6268392" y="817779"/>
                  <a:pt x="6359107" y="1034389"/>
                </a:cubicBezTo>
                <a:cubicBezTo>
                  <a:pt x="6389346" y="1106592"/>
                  <a:pt x="6403520" y="1181507"/>
                  <a:pt x="6403260" y="1255153"/>
                </a:cubicBezTo>
                <a:lnTo>
                  <a:pt x="6399827" y="1289135"/>
                </a:lnTo>
                <a:lnTo>
                  <a:pt x="6449082" y="1267058"/>
                </a:lnTo>
                <a:cubicBezTo>
                  <a:pt x="6685182" y="1187635"/>
                  <a:pt x="6955234" y="1223094"/>
                  <a:pt x="7168118" y="1385649"/>
                </a:cubicBezTo>
                <a:cubicBezTo>
                  <a:pt x="7423578" y="1580715"/>
                  <a:pt x="7524163" y="1903402"/>
                  <a:pt x="7448763" y="2196248"/>
                </a:cubicBezTo>
                <a:lnTo>
                  <a:pt x="7413454" y="2292632"/>
                </a:lnTo>
                <a:lnTo>
                  <a:pt x="7547017" y="2322655"/>
                </a:lnTo>
                <a:cubicBezTo>
                  <a:pt x="7845697" y="2422460"/>
                  <a:pt x="8043237" y="2721386"/>
                  <a:pt x="8003859" y="3046191"/>
                </a:cubicBezTo>
                <a:cubicBezTo>
                  <a:pt x="7986983" y="3185394"/>
                  <a:pt x="7928988" y="3309582"/>
                  <a:pt x="7843512" y="3408069"/>
                </a:cubicBezTo>
                <a:lnTo>
                  <a:pt x="7807605" y="3442217"/>
                </a:lnTo>
                <a:lnTo>
                  <a:pt x="7839930" y="3449494"/>
                </a:lnTo>
                <a:cubicBezTo>
                  <a:pt x="8038865" y="3509587"/>
                  <a:pt x="8210424" y="3654765"/>
                  <a:pt x="8296969" y="3861416"/>
                </a:cubicBezTo>
                <a:cubicBezTo>
                  <a:pt x="8431595" y="4182872"/>
                  <a:pt x="8315897" y="4546567"/>
                  <a:pt x="8038754" y="4735540"/>
                </a:cubicBezTo>
                <a:lnTo>
                  <a:pt x="7946121" y="4785794"/>
                </a:lnTo>
                <a:lnTo>
                  <a:pt x="7988860" y="4820137"/>
                </a:lnTo>
                <a:cubicBezTo>
                  <a:pt x="8041671" y="4871763"/>
                  <a:pt x="8085233" y="4934596"/>
                  <a:pt x="8115557" y="5007002"/>
                </a:cubicBezTo>
                <a:cubicBezTo>
                  <a:pt x="8236849" y="5296625"/>
                  <a:pt x="8100391" y="5629738"/>
                  <a:pt x="7810768" y="5751031"/>
                </a:cubicBezTo>
                <a:lnTo>
                  <a:pt x="7791617" y="5756874"/>
                </a:lnTo>
                <a:lnTo>
                  <a:pt x="7866656" y="5846402"/>
                </a:lnTo>
                <a:cubicBezTo>
                  <a:pt x="7894459" y="5887177"/>
                  <a:pt x="7918590" y="5931346"/>
                  <a:pt x="7938397" y="5978641"/>
                </a:cubicBezTo>
                <a:cubicBezTo>
                  <a:pt x="8096851" y="6356997"/>
                  <a:pt x="7918584" y="6792168"/>
                  <a:pt x="7540229" y="6950623"/>
                </a:cubicBezTo>
                <a:cubicBezTo>
                  <a:pt x="7398344" y="7010044"/>
                  <a:pt x="7248471" y="7022113"/>
                  <a:pt x="7108197" y="6994036"/>
                </a:cubicBezTo>
                <a:lnTo>
                  <a:pt x="7078377" y="6985031"/>
                </a:lnTo>
                <a:lnTo>
                  <a:pt x="7088801" y="7029513"/>
                </a:lnTo>
                <a:cubicBezTo>
                  <a:pt x="7104624" y="7116023"/>
                  <a:pt x="7107847" y="7206354"/>
                  <a:pt x="7096706" y="7298253"/>
                </a:cubicBezTo>
                <a:cubicBezTo>
                  <a:pt x="7037285" y="7788383"/>
                  <a:pt x="6591786" y="8137543"/>
                  <a:pt x="6101656" y="8078123"/>
                </a:cubicBezTo>
                <a:cubicBezTo>
                  <a:pt x="6040389" y="8070696"/>
                  <a:pt x="5981326" y="8057236"/>
                  <a:pt x="5924987" y="8038410"/>
                </a:cubicBezTo>
                <a:lnTo>
                  <a:pt x="5863197" y="8014278"/>
                </a:lnTo>
                <a:lnTo>
                  <a:pt x="5850452" y="8042694"/>
                </a:lnTo>
                <a:cubicBezTo>
                  <a:pt x="5725319" y="8260842"/>
                  <a:pt x="5478078" y="8394579"/>
                  <a:pt x="5212713" y="8362407"/>
                </a:cubicBezTo>
                <a:cubicBezTo>
                  <a:pt x="5168486" y="8357046"/>
                  <a:pt x="5125848" y="8347329"/>
                  <a:pt x="5085178" y="8333739"/>
                </a:cubicBezTo>
                <a:lnTo>
                  <a:pt x="5083298" y="8332895"/>
                </a:lnTo>
                <a:lnTo>
                  <a:pt x="5077926" y="8338004"/>
                </a:lnTo>
                <a:cubicBezTo>
                  <a:pt x="4897857" y="8479133"/>
                  <a:pt x="4663950" y="8551568"/>
                  <a:pt x="4418885" y="8521858"/>
                </a:cubicBezTo>
                <a:cubicBezTo>
                  <a:pt x="4173820" y="8492148"/>
                  <a:pt x="3963998" y="8365918"/>
                  <a:pt x="3822868" y="8185849"/>
                </a:cubicBezTo>
                <a:lnTo>
                  <a:pt x="3802108" y="8153403"/>
                </a:lnTo>
                <a:lnTo>
                  <a:pt x="3753502" y="8199628"/>
                </a:lnTo>
                <a:cubicBezTo>
                  <a:pt x="3623513" y="8301508"/>
                  <a:pt x="3454657" y="8353799"/>
                  <a:pt x="3277747" y="8332351"/>
                </a:cubicBezTo>
                <a:cubicBezTo>
                  <a:pt x="3145065" y="8316265"/>
                  <a:pt x="3026692" y="8260987"/>
                  <a:pt x="2932819" y="8179513"/>
                </a:cubicBezTo>
                <a:lnTo>
                  <a:pt x="2904282" y="8149507"/>
                </a:lnTo>
                <a:lnTo>
                  <a:pt x="2799661" y="8216448"/>
                </a:lnTo>
                <a:cubicBezTo>
                  <a:pt x="2646420" y="8294966"/>
                  <a:pt x="2468898" y="8330140"/>
                  <a:pt x="2285100" y="8307858"/>
                </a:cubicBezTo>
                <a:cubicBezTo>
                  <a:pt x="1886868" y="8259579"/>
                  <a:pt x="1581700" y="7956427"/>
                  <a:pt x="1513134" y="7581548"/>
                </a:cubicBezTo>
                <a:lnTo>
                  <a:pt x="1504751" y="7517939"/>
                </a:lnTo>
                <a:lnTo>
                  <a:pt x="1503600" y="7518396"/>
                </a:lnTo>
                <a:cubicBezTo>
                  <a:pt x="1423024" y="7541522"/>
                  <a:pt x="1336582" y="7549232"/>
                  <a:pt x="1248127" y="7538509"/>
                </a:cubicBezTo>
                <a:cubicBezTo>
                  <a:pt x="894307" y="7495614"/>
                  <a:pt x="642252" y="7174013"/>
                  <a:pt x="685147" y="6820194"/>
                </a:cubicBezTo>
                <a:lnTo>
                  <a:pt x="696224" y="6770915"/>
                </a:lnTo>
                <a:lnTo>
                  <a:pt x="629644" y="6752337"/>
                </a:lnTo>
                <a:cubicBezTo>
                  <a:pt x="240043" y="6622152"/>
                  <a:pt x="-17631" y="6232229"/>
                  <a:pt x="33733" y="5808548"/>
                </a:cubicBezTo>
                <a:cubicBezTo>
                  <a:pt x="63084" y="5566444"/>
                  <a:pt x="187788" y="5359157"/>
                  <a:pt x="365680" y="5219735"/>
                </a:cubicBezTo>
                <a:lnTo>
                  <a:pt x="404596" y="5194835"/>
                </a:lnTo>
                <a:lnTo>
                  <a:pt x="327076" y="5160066"/>
                </a:lnTo>
                <a:cubicBezTo>
                  <a:pt x="136478" y="5050736"/>
                  <a:pt x="19629" y="4834718"/>
                  <a:pt x="47737" y="4602864"/>
                </a:cubicBezTo>
                <a:cubicBezTo>
                  <a:pt x="61791" y="4486938"/>
                  <a:pt x="110088" y="4383515"/>
                  <a:pt x="181273" y="4301496"/>
                </a:cubicBezTo>
                <a:lnTo>
                  <a:pt x="242918" y="4242870"/>
                </a:lnTo>
                <a:lnTo>
                  <a:pt x="236278" y="4238150"/>
                </a:lnTo>
                <a:cubicBezTo>
                  <a:pt x="70362" y="4094152"/>
                  <a:pt x="-23388" y="3872990"/>
                  <a:pt x="5043" y="3638482"/>
                </a:cubicBezTo>
                <a:cubicBezTo>
                  <a:pt x="27787" y="3450876"/>
                  <a:pt x="124420" y="3290249"/>
                  <a:pt x="262269" y="3182210"/>
                </a:cubicBezTo>
                <a:lnTo>
                  <a:pt x="347663" y="3127572"/>
                </a:lnTo>
                <a:lnTo>
                  <a:pt x="334686" y="3094760"/>
                </a:lnTo>
                <a:cubicBezTo>
                  <a:pt x="314480" y="3024360"/>
                  <a:pt x="307743" y="2948835"/>
                  <a:pt x="317112" y="2871552"/>
                </a:cubicBezTo>
                <a:cubicBezTo>
                  <a:pt x="341707" y="2668680"/>
                  <a:pt x="471173" y="2504101"/>
                  <a:pt x="644643" y="2425517"/>
                </a:cubicBezTo>
                <a:lnTo>
                  <a:pt x="687844" y="2410222"/>
                </a:lnTo>
                <a:lnTo>
                  <a:pt x="681538" y="2375634"/>
                </a:lnTo>
                <a:cubicBezTo>
                  <a:pt x="677351" y="2324187"/>
                  <a:pt x="678258" y="2271555"/>
                  <a:pt x="684713" y="2218316"/>
                </a:cubicBezTo>
                <a:cubicBezTo>
                  <a:pt x="736347" y="1792412"/>
                  <a:pt x="1123468" y="1489005"/>
                  <a:pt x="1549373" y="1540639"/>
                </a:cubicBezTo>
                <a:cubicBezTo>
                  <a:pt x="1575992" y="1543867"/>
                  <a:pt x="1602132" y="1548404"/>
                  <a:pt x="1627738" y="1554180"/>
                </a:cubicBezTo>
                <a:lnTo>
                  <a:pt x="1648951" y="1560099"/>
                </a:lnTo>
                <a:lnTo>
                  <a:pt x="1646676" y="1499798"/>
                </a:lnTo>
                <a:cubicBezTo>
                  <a:pt x="1653651" y="1379650"/>
                  <a:pt x="1695345" y="1260225"/>
                  <a:pt x="1773882" y="1157373"/>
                </a:cubicBezTo>
                <a:cubicBezTo>
                  <a:pt x="1904777" y="985953"/>
                  <a:pt x="2107034" y="901138"/>
                  <a:pt x="2307280" y="912763"/>
                </a:cubicBezTo>
                <a:cubicBezTo>
                  <a:pt x="2367354" y="916251"/>
                  <a:pt x="2427247" y="928417"/>
                  <a:pt x="2484979" y="949530"/>
                </a:cubicBezTo>
                <a:lnTo>
                  <a:pt x="2493499" y="953392"/>
                </a:lnTo>
                <a:lnTo>
                  <a:pt x="2519885" y="836014"/>
                </a:lnTo>
                <a:cubicBezTo>
                  <a:pt x="2626216" y="517802"/>
                  <a:pt x="2929539" y="299646"/>
                  <a:pt x="3270704" y="306279"/>
                </a:cubicBezTo>
                <a:cubicBezTo>
                  <a:pt x="3296949" y="306789"/>
                  <a:pt x="3323416" y="308629"/>
                  <a:pt x="3350035" y="311856"/>
                </a:cubicBezTo>
                <a:cubicBezTo>
                  <a:pt x="3509749" y="331218"/>
                  <a:pt x="3652238" y="397760"/>
                  <a:pt x="3765236" y="495831"/>
                </a:cubicBezTo>
                <a:lnTo>
                  <a:pt x="3802169" y="534666"/>
                </a:lnTo>
                <a:lnTo>
                  <a:pt x="3844001" y="455157"/>
                </a:lnTo>
                <a:cubicBezTo>
                  <a:pt x="3950445" y="292705"/>
                  <a:pt x="4104870" y="159203"/>
                  <a:pt x="4297495" y="78533"/>
                </a:cubicBezTo>
                <a:cubicBezTo>
                  <a:pt x="4425913" y="24752"/>
                  <a:pt x="4559150" y="-457"/>
                  <a:pt x="4690134" y="6"/>
                </a:cubicBezTo>
                <a:close/>
              </a:path>
            </a:pathLst>
          </a:custGeom>
          <a:gradFill flip="none" rotWithShape="1">
            <a:gsLst>
              <a:gs pos="75000">
                <a:schemeClr val="bg1">
                  <a:lumMod val="85000"/>
                </a:schemeClr>
              </a:gs>
              <a:gs pos="62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>
                <a:lumMod val="85000"/>
              </a:schemeClr>
            </a:solidFill>
          </a:ln>
          <a:effectLst>
            <a:outerShdw blurRad="304800" dist="190500" dir="1698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8AB5DC65-B40D-4A29-8600-5D220ED0DE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1627" y="4440604"/>
            <a:ext cx="843922" cy="110609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0FD6F70-9AD8-4B74-B0CB-0D5F8652B0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171" y="3067775"/>
            <a:ext cx="1332485" cy="243722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05759EC-45E0-4B0D-9953-2C4E8C2314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2205" y="2686857"/>
            <a:ext cx="843922" cy="1810024"/>
          </a:xfrm>
          <a:prstGeom prst="rect">
            <a:avLst/>
          </a:pr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FF757A8-0A2E-40EC-8335-9BAD70E96E9B}"/>
              </a:ext>
            </a:extLst>
          </p:cNvPr>
          <p:cNvSpPr/>
          <p:nvPr/>
        </p:nvSpPr>
        <p:spPr>
          <a:xfrm rot="3597890">
            <a:off x="5283315" y="3672587"/>
            <a:ext cx="9038045" cy="9227728"/>
          </a:xfrm>
          <a:custGeom>
            <a:avLst/>
            <a:gdLst>
              <a:gd name="connsiteX0" fmla="*/ 4690134 w 8353136"/>
              <a:gd name="connsiteY0" fmla="*/ 6 h 8528445"/>
              <a:gd name="connsiteX1" fmla="*/ 5617091 w 8353136"/>
              <a:gd name="connsiteY1" fmla="*/ 619100 h 8528445"/>
              <a:gd name="connsiteX2" fmla="*/ 5648178 w 8353136"/>
              <a:gd name="connsiteY2" fmla="*/ 720988 h 8528445"/>
              <a:gd name="connsiteX3" fmla="*/ 5726997 w 8353136"/>
              <a:gd name="connsiteY3" fmla="*/ 696940 h 8528445"/>
              <a:gd name="connsiteX4" fmla="*/ 5837921 w 8353136"/>
              <a:gd name="connsiteY4" fmla="*/ 686302 h 8528445"/>
              <a:gd name="connsiteX5" fmla="*/ 6359107 w 8353136"/>
              <a:gd name="connsiteY5" fmla="*/ 1034389 h 8528445"/>
              <a:gd name="connsiteX6" fmla="*/ 6403260 w 8353136"/>
              <a:gd name="connsiteY6" fmla="*/ 1255153 h 8528445"/>
              <a:gd name="connsiteX7" fmla="*/ 6399827 w 8353136"/>
              <a:gd name="connsiteY7" fmla="*/ 1289135 h 8528445"/>
              <a:gd name="connsiteX8" fmla="*/ 6449082 w 8353136"/>
              <a:gd name="connsiteY8" fmla="*/ 1267058 h 8528445"/>
              <a:gd name="connsiteX9" fmla="*/ 7168118 w 8353136"/>
              <a:gd name="connsiteY9" fmla="*/ 1385649 h 8528445"/>
              <a:gd name="connsiteX10" fmla="*/ 7448763 w 8353136"/>
              <a:gd name="connsiteY10" fmla="*/ 2196248 h 8528445"/>
              <a:gd name="connsiteX11" fmla="*/ 7413454 w 8353136"/>
              <a:gd name="connsiteY11" fmla="*/ 2292632 h 8528445"/>
              <a:gd name="connsiteX12" fmla="*/ 7547017 w 8353136"/>
              <a:gd name="connsiteY12" fmla="*/ 2322655 h 8528445"/>
              <a:gd name="connsiteX13" fmla="*/ 8003859 w 8353136"/>
              <a:gd name="connsiteY13" fmla="*/ 3046191 h 8528445"/>
              <a:gd name="connsiteX14" fmla="*/ 7843512 w 8353136"/>
              <a:gd name="connsiteY14" fmla="*/ 3408069 h 8528445"/>
              <a:gd name="connsiteX15" fmla="*/ 7807605 w 8353136"/>
              <a:gd name="connsiteY15" fmla="*/ 3442217 h 8528445"/>
              <a:gd name="connsiteX16" fmla="*/ 7839930 w 8353136"/>
              <a:gd name="connsiteY16" fmla="*/ 3449494 h 8528445"/>
              <a:gd name="connsiteX17" fmla="*/ 8296969 w 8353136"/>
              <a:gd name="connsiteY17" fmla="*/ 3861416 h 8528445"/>
              <a:gd name="connsiteX18" fmla="*/ 8038754 w 8353136"/>
              <a:gd name="connsiteY18" fmla="*/ 4735540 h 8528445"/>
              <a:gd name="connsiteX19" fmla="*/ 7946121 w 8353136"/>
              <a:gd name="connsiteY19" fmla="*/ 4785794 h 8528445"/>
              <a:gd name="connsiteX20" fmla="*/ 7988860 w 8353136"/>
              <a:gd name="connsiteY20" fmla="*/ 4820137 h 8528445"/>
              <a:gd name="connsiteX21" fmla="*/ 8115557 w 8353136"/>
              <a:gd name="connsiteY21" fmla="*/ 5007002 h 8528445"/>
              <a:gd name="connsiteX22" fmla="*/ 7810768 w 8353136"/>
              <a:gd name="connsiteY22" fmla="*/ 5751031 h 8528445"/>
              <a:gd name="connsiteX23" fmla="*/ 7791617 w 8353136"/>
              <a:gd name="connsiteY23" fmla="*/ 5756874 h 8528445"/>
              <a:gd name="connsiteX24" fmla="*/ 7866656 w 8353136"/>
              <a:gd name="connsiteY24" fmla="*/ 5846402 h 8528445"/>
              <a:gd name="connsiteX25" fmla="*/ 7938397 w 8353136"/>
              <a:gd name="connsiteY25" fmla="*/ 5978641 h 8528445"/>
              <a:gd name="connsiteX26" fmla="*/ 7540229 w 8353136"/>
              <a:gd name="connsiteY26" fmla="*/ 6950623 h 8528445"/>
              <a:gd name="connsiteX27" fmla="*/ 7108197 w 8353136"/>
              <a:gd name="connsiteY27" fmla="*/ 6994036 h 8528445"/>
              <a:gd name="connsiteX28" fmla="*/ 7078377 w 8353136"/>
              <a:gd name="connsiteY28" fmla="*/ 6985031 h 8528445"/>
              <a:gd name="connsiteX29" fmla="*/ 7088801 w 8353136"/>
              <a:gd name="connsiteY29" fmla="*/ 7029513 h 8528445"/>
              <a:gd name="connsiteX30" fmla="*/ 7096706 w 8353136"/>
              <a:gd name="connsiteY30" fmla="*/ 7298253 h 8528445"/>
              <a:gd name="connsiteX31" fmla="*/ 6101656 w 8353136"/>
              <a:gd name="connsiteY31" fmla="*/ 8078123 h 8528445"/>
              <a:gd name="connsiteX32" fmla="*/ 5924987 w 8353136"/>
              <a:gd name="connsiteY32" fmla="*/ 8038410 h 8528445"/>
              <a:gd name="connsiteX33" fmla="*/ 5863197 w 8353136"/>
              <a:gd name="connsiteY33" fmla="*/ 8014278 h 8528445"/>
              <a:gd name="connsiteX34" fmla="*/ 5850452 w 8353136"/>
              <a:gd name="connsiteY34" fmla="*/ 8042694 h 8528445"/>
              <a:gd name="connsiteX35" fmla="*/ 5212713 w 8353136"/>
              <a:gd name="connsiteY35" fmla="*/ 8362407 h 8528445"/>
              <a:gd name="connsiteX36" fmla="*/ 5085178 w 8353136"/>
              <a:gd name="connsiteY36" fmla="*/ 8333739 h 8528445"/>
              <a:gd name="connsiteX37" fmla="*/ 5083298 w 8353136"/>
              <a:gd name="connsiteY37" fmla="*/ 8332895 h 8528445"/>
              <a:gd name="connsiteX38" fmla="*/ 5077926 w 8353136"/>
              <a:gd name="connsiteY38" fmla="*/ 8338004 h 8528445"/>
              <a:gd name="connsiteX39" fmla="*/ 4418885 w 8353136"/>
              <a:gd name="connsiteY39" fmla="*/ 8521858 h 8528445"/>
              <a:gd name="connsiteX40" fmla="*/ 3822868 w 8353136"/>
              <a:gd name="connsiteY40" fmla="*/ 8185849 h 8528445"/>
              <a:gd name="connsiteX41" fmla="*/ 3802108 w 8353136"/>
              <a:gd name="connsiteY41" fmla="*/ 8153403 h 8528445"/>
              <a:gd name="connsiteX42" fmla="*/ 3753502 w 8353136"/>
              <a:gd name="connsiteY42" fmla="*/ 8199628 h 8528445"/>
              <a:gd name="connsiteX43" fmla="*/ 3277747 w 8353136"/>
              <a:gd name="connsiteY43" fmla="*/ 8332351 h 8528445"/>
              <a:gd name="connsiteX44" fmla="*/ 2932819 w 8353136"/>
              <a:gd name="connsiteY44" fmla="*/ 8179513 h 8528445"/>
              <a:gd name="connsiteX45" fmla="*/ 2904282 w 8353136"/>
              <a:gd name="connsiteY45" fmla="*/ 8149507 h 8528445"/>
              <a:gd name="connsiteX46" fmla="*/ 2799661 w 8353136"/>
              <a:gd name="connsiteY46" fmla="*/ 8216448 h 8528445"/>
              <a:gd name="connsiteX47" fmla="*/ 2285100 w 8353136"/>
              <a:gd name="connsiteY47" fmla="*/ 8307858 h 8528445"/>
              <a:gd name="connsiteX48" fmla="*/ 1513134 w 8353136"/>
              <a:gd name="connsiteY48" fmla="*/ 7581548 h 8528445"/>
              <a:gd name="connsiteX49" fmla="*/ 1504751 w 8353136"/>
              <a:gd name="connsiteY49" fmla="*/ 7517939 h 8528445"/>
              <a:gd name="connsiteX50" fmla="*/ 1503600 w 8353136"/>
              <a:gd name="connsiteY50" fmla="*/ 7518396 h 8528445"/>
              <a:gd name="connsiteX51" fmla="*/ 1248127 w 8353136"/>
              <a:gd name="connsiteY51" fmla="*/ 7538509 h 8528445"/>
              <a:gd name="connsiteX52" fmla="*/ 685147 w 8353136"/>
              <a:gd name="connsiteY52" fmla="*/ 6820194 h 8528445"/>
              <a:gd name="connsiteX53" fmla="*/ 696224 w 8353136"/>
              <a:gd name="connsiteY53" fmla="*/ 6770915 h 8528445"/>
              <a:gd name="connsiteX54" fmla="*/ 629644 w 8353136"/>
              <a:gd name="connsiteY54" fmla="*/ 6752337 h 8528445"/>
              <a:gd name="connsiteX55" fmla="*/ 33733 w 8353136"/>
              <a:gd name="connsiteY55" fmla="*/ 5808548 h 8528445"/>
              <a:gd name="connsiteX56" fmla="*/ 365680 w 8353136"/>
              <a:gd name="connsiteY56" fmla="*/ 5219735 h 8528445"/>
              <a:gd name="connsiteX57" fmla="*/ 404596 w 8353136"/>
              <a:gd name="connsiteY57" fmla="*/ 5194835 h 8528445"/>
              <a:gd name="connsiteX58" fmla="*/ 327076 w 8353136"/>
              <a:gd name="connsiteY58" fmla="*/ 5160066 h 8528445"/>
              <a:gd name="connsiteX59" fmla="*/ 47737 w 8353136"/>
              <a:gd name="connsiteY59" fmla="*/ 4602864 h 8528445"/>
              <a:gd name="connsiteX60" fmla="*/ 181273 w 8353136"/>
              <a:gd name="connsiteY60" fmla="*/ 4301496 h 8528445"/>
              <a:gd name="connsiteX61" fmla="*/ 242918 w 8353136"/>
              <a:gd name="connsiteY61" fmla="*/ 4242870 h 8528445"/>
              <a:gd name="connsiteX62" fmla="*/ 236278 w 8353136"/>
              <a:gd name="connsiteY62" fmla="*/ 4238150 h 8528445"/>
              <a:gd name="connsiteX63" fmla="*/ 5043 w 8353136"/>
              <a:gd name="connsiteY63" fmla="*/ 3638482 h 8528445"/>
              <a:gd name="connsiteX64" fmla="*/ 262269 w 8353136"/>
              <a:gd name="connsiteY64" fmla="*/ 3182210 h 8528445"/>
              <a:gd name="connsiteX65" fmla="*/ 347663 w 8353136"/>
              <a:gd name="connsiteY65" fmla="*/ 3127572 h 8528445"/>
              <a:gd name="connsiteX66" fmla="*/ 334686 w 8353136"/>
              <a:gd name="connsiteY66" fmla="*/ 3094760 h 8528445"/>
              <a:gd name="connsiteX67" fmla="*/ 317112 w 8353136"/>
              <a:gd name="connsiteY67" fmla="*/ 2871552 h 8528445"/>
              <a:gd name="connsiteX68" fmla="*/ 644643 w 8353136"/>
              <a:gd name="connsiteY68" fmla="*/ 2425517 h 8528445"/>
              <a:gd name="connsiteX69" fmla="*/ 687844 w 8353136"/>
              <a:gd name="connsiteY69" fmla="*/ 2410222 h 8528445"/>
              <a:gd name="connsiteX70" fmla="*/ 681538 w 8353136"/>
              <a:gd name="connsiteY70" fmla="*/ 2375634 h 8528445"/>
              <a:gd name="connsiteX71" fmla="*/ 684713 w 8353136"/>
              <a:gd name="connsiteY71" fmla="*/ 2218316 h 8528445"/>
              <a:gd name="connsiteX72" fmla="*/ 1549373 w 8353136"/>
              <a:gd name="connsiteY72" fmla="*/ 1540639 h 8528445"/>
              <a:gd name="connsiteX73" fmla="*/ 1627738 w 8353136"/>
              <a:gd name="connsiteY73" fmla="*/ 1554180 h 8528445"/>
              <a:gd name="connsiteX74" fmla="*/ 1648951 w 8353136"/>
              <a:gd name="connsiteY74" fmla="*/ 1560099 h 8528445"/>
              <a:gd name="connsiteX75" fmla="*/ 1646676 w 8353136"/>
              <a:gd name="connsiteY75" fmla="*/ 1499798 h 8528445"/>
              <a:gd name="connsiteX76" fmla="*/ 1773882 w 8353136"/>
              <a:gd name="connsiteY76" fmla="*/ 1157373 h 8528445"/>
              <a:gd name="connsiteX77" fmla="*/ 2307280 w 8353136"/>
              <a:gd name="connsiteY77" fmla="*/ 912763 h 8528445"/>
              <a:gd name="connsiteX78" fmla="*/ 2484979 w 8353136"/>
              <a:gd name="connsiteY78" fmla="*/ 949530 h 8528445"/>
              <a:gd name="connsiteX79" fmla="*/ 2493499 w 8353136"/>
              <a:gd name="connsiteY79" fmla="*/ 953392 h 8528445"/>
              <a:gd name="connsiteX80" fmla="*/ 2519885 w 8353136"/>
              <a:gd name="connsiteY80" fmla="*/ 836014 h 8528445"/>
              <a:gd name="connsiteX81" fmla="*/ 3270704 w 8353136"/>
              <a:gd name="connsiteY81" fmla="*/ 306279 h 8528445"/>
              <a:gd name="connsiteX82" fmla="*/ 3350035 w 8353136"/>
              <a:gd name="connsiteY82" fmla="*/ 311856 h 8528445"/>
              <a:gd name="connsiteX83" fmla="*/ 3765236 w 8353136"/>
              <a:gd name="connsiteY83" fmla="*/ 495831 h 8528445"/>
              <a:gd name="connsiteX84" fmla="*/ 3802169 w 8353136"/>
              <a:gd name="connsiteY84" fmla="*/ 534666 h 8528445"/>
              <a:gd name="connsiteX85" fmla="*/ 3844001 w 8353136"/>
              <a:gd name="connsiteY85" fmla="*/ 455157 h 8528445"/>
              <a:gd name="connsiteX86" fmla="*/ 4297495 w 8353136"/>
              <a:gd name="connsiteY86" fmla="*/ 78533 h 8528445"/>
              <a:gd name="connsiteX87" fmla="*/ 4690134 w 8353136"/>
              <a:gd name="connsiteY87" fmla="*/ 6 h 85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8353136" h="8528445">
                <a:moveTo>
                  <a:pt x="4690134" y="6"/>
                </a:moveTo>
                <a:cubicBezTo>
                  <a:pt x="5083086" y="1397"/>
                  <a:pt x="5455749" y="233847"/>
                  <a:pt x="5617091" y="619100"/>
                </a:cubicBezTo>
                <a:lnTo>
                  <a:pt x="5648178" y="720988"/>
                </a:lnTo>
                <a:lnTo>
                  <a:pt x="5726997" y="696940"/>
                </a:lnTo>
                <a:cubicBezTo>
                  <a:pt x="5763958" y="689650"/>
                  <a:pt x="5801097" y="686171"/>
                  <a:pt x="5837921" y="686302"/>
                </a:cubicBezTo>
                <a:cubicBezTo>
                  <a:pt x="6058860" y="687083"/>
                  <a:pt x="6268392" y="817779"/>
                  <a:pt x="6359107" y="1034389"/>
                </a:cubicBezTo>
                <a:cubicBezTo>
                  <a:pt x="6389346" y="1106592"/>
                  <a:pt x="6403520" y="1181507"/>
                  <a:pt x="6403260" y="1255153"/>
                </a:cubicBezTo>
                <a:lnTo>
                  <a:pt x="6399827" y="1289135"/>
                </a:lnTo>
                <a:lnTo>
                  <a:pt x="6449082" y="1267058"/>
                </a:lnTo>
                <a:cubicBezTo>
                  <a:pt x="6685182" y="1187635"/>
                  <a:pt x="6955234" y="1223094"/>
                  <a:pt x="7168118" y="1385649"/>
                </a:cubicBezTo>
                <a:cubicBezTo>
                  <a:pt x="7423578" y="1580715"/>
                  <a:pt x="7524163" y="1903402"/>
                  <a:pt x="7448763" y="2196248"/>
                </a:cubicBezTo>
                <a:lnTo>
                  <a:pt x="7413454" y="2292632"/>
                </a:lnTo>
                <a:lnTo>
                  <a:pt x="7547017" y="2322655"/>
                </a:lnTo>
                <a:cubicBezTo>
                  <a:pt x="7845697" y="2422460"/>
                  <a:pt x="8043237" y="2721386"/>
                  <a:pt x="8003859" y="3046191"/>
                </a:cubicBezTo>
                <a:cubicBezTo>
                  <a:pt x="7986983" y="3185394"/>
                  <a:pt x="7928988" y="3309582"/>
                  <a:pt x="7843512" y="3408069"/>
                </a:cubicBezTo>
                <a:lnTo>
                  <a:pt x="7807605" y="3442217"/>
                </a:lnTo>
                <a:lnTo>
                  <a:pt x="7839930" y="3449494"/>
                </a:lnTo>
                <a:cubicBezTo>
                  <a:pt x="8038865" y="3509587"/>
                  <a:pt x="8210424" y="3654765"/>
                  <a:pt x="8296969" y="3861416"/>
                </a:cubicBezTo>
                <a:cubicBezTo>
                  <a:pt x="8431595" y="4182872"/>
                  <a:pt x="8315897" y="4546567"/>
                  <a:pt x="8038754" y="4735540"/>
                </a:cubicBezTo>
                <a:lnTo>
                  <a:pt x="7946121" y="4785794"/>
                </a:lnTo>
                <a:lnTo>
                  <a:pt x="7988860" y="4820137"/>
                </a:lnTo>
                <a:cubicBezTo>
                  <a:pt x="8041671" y="4871763"/>
                  <a:pt x="8085233" y="4934596"/>
                  <a:pt x="8115557" y="5007002"/>
                </a:cubicBezTo>
                <a:cubicBezTo>
                  <a:pt x="8236849" y="5296625"/>
                  <a:pt x="8100391" y="5629738"/>
                  <a:pt x="7810768" y="5751031"/>
                </a:cubicBezTo>
                <a:lnTo>
                  <a:pt x="7791617" y="5756874"/>
                </a:lnTo>
                <a:lnTo>
                  <a:pt x="7866656" y="5846402"/>
                </a:lnTo>
                <a:cubicBezTo>
                  <a:pt x="7894459" y="5887177"/>
                  <a:pt x="7918590" y="5931346"/>
                  <a:pt x="7938397" y="5978641"/>
                </a:cubicBezTo>
                <a:cubicBezTo>
                  <a:pt x="8096851" y="6356997"/>
                  <a:pt x="7918584" y="6792168"/>
                  <a:pt x="7540229" y="6950623"/>
                </a:cubicBezTo>
                <a:cubicBezTo>
                  <a:pt x="7398344" y="7010044"/>
                  <a:pt x="7248471" y="7022113"/>
                  <a:pt x="7108197" y="6994036"/>
                </a:cubicBezTo>
                <a:lnTo>
                  <a:pt x="7078377" y="6985031"/>
                </a:lnTo>
                <a:lnTo>
                  <a:pt x="7088801" y="7029513"/>
                </a:lnTo>
                <a:cubicBezTo>
                  <a:pt x="7104624" y="7116023"/>
                  <a:pt x="7107847" y="7206354"/>
                  <a:pt x="7096706" y="7298253"/>
                </a:cubicBezTo>
                <a:cubicBezTo>
                  <a:pt x="7037285" y="7788383"/>
                  <a:pt x="6591786" y="8137543"/>
                  <a:pt x="6101656" y="8078123"/>
                </a:cubicBezTo>
                <a:cubicBezTo>
                  <a:pt x="6040389" y="8070696"/>
                  <a:pt x="5981326" y="8057236"/>
                  <a:pt x="5924987" y="8038410"/>
                </a:cubicBezTo>
                <a:lnTo>
                  <a:pt x="5863197" y="8014278"/>
                </a:lnTo>
                <a:lnTo>
                  <a:pt x="5850452" y="8042694"/>
                </a:lnTo>
                <a:cubicBezTo>
                  <a:pt x="5725319" y="8260842"/>
                  <a:pt x="5478078" y="8394579"/>
                  <a:pt x="5212713" y="8362407"/>
                </a:cubicBezTo>
                <a:cubicBezTo>
                  <a:pt x="5168486" y="8357046"/>
                  <a:pt x="5125848" y="8347329"/>
                  <a:pt x="5085178" y="8333739"/>
                </a:cubicBezTo>
                <a:lnTo>
                  <a:pt x="5083298" y="8332895"/>
                </a:lnTo>
                <a:lnTo>
                  <a:pt x="5077926" y="8338004"/>
                </a:lnTo>
                <a:cubicBezTo>
                  <a:pt x="4897857" y="8479133"/>
                  <a:pt x="4663950" y="8551568"/>
                  <a:pt x="4418885" y="8521858"/>
                </a:cubicBezTo>
                <a:cubicBezTo>
                  <a:pt x="4173820" y="8492148"/>
                  <a:pt x="3963998" y="8365918"/>
                  <a:pt x="3822868" y="8185849"/>
                </a:cubicBezTo>
                <a:lnTo>
                  <a:pt x="3802108" y="8153403"/>
                </a:lnTo>
                <a:lnTo>
                  <a:pt x="3753502" y="8199628"/>
                </a:lnTo>
                <a:cubicBezTo>
                  <a:pt x="3623513" y="8301508"/>
                  <a:pt x="3454657" y="8353799"/>
                  <a:pt x="3277747" y="8332351"/>
                </a:cubicBezTo>
                <a:cubicBezTo>
                  <a:pt x="3145065" y="8316265"/>
                  <a:pt x="3026692" y="8260987"/>
                  <a:pt x="2932819" y="8179513"/>
                </a:cubicBezTo>
                <a:lnTo>
                  <a:pt x="2904282" y="8149507"/>
                </a:lnTo>
                <a:lnTo>
                  <a:pt x="2799661" y="8216448"/>
                </a:lnTo>
                <a:cubicBezTo>
                  <a:pt x="2646420" y="8294966"/>
                  <a:pt x="2468898" y="8330140"/>
                  <a:pt x="2285100" y="8307858"/>
                </a:cubicBezTo>
                <a:cubicBezTo>
                  <a:pt x="1886868" y="8259579"/>
                  <a:pt x="1581700" y="7956427"/>
                  <a:pt x="1513134" y="7581548"/>
                </a:cubicBezTo>
                <a:lnTo>
                  <a:pt x="1504751" y="7517939"/>
                </a:lnTo>
                <a:lnTo>
                  <a:pt x="1503600" y="7518396"/>
                </a:lnTo>
                <a:cubicBezTo>
                  <a:pt x="1423024" y="7541522"/>
                  <a:pt x="1336582" y="7549232"/>
                  <a:pt x="1248127" y="7538509"/>
                </a:cubicBezTo>
                <a:cubicBezTo>
                  <a:pt x="894307" y="7495614"/>
                  <a:pt x="642252" y="7174013"/>
                  <a:pt x="685147" y="6820194"/>
                </a:cubicBezTo>
                <a:lnTo>
                  <a:pt x="696224" y="6770915"/>
                </a:lnTo>
                <a:lnTo>
                  <a:pt x="629644" y="6752337"/>
                </a:lnTo>
                <a:cubicBezTo>
                  <a:pt x="240043" y="6622152"/>
                  <a:pt x="-17631" y="6232229"/>
                  <a:pt x="33733" y="5808548"/>
                </a:cubicBezTo>
                <a:cubicBezTo>
                  <a:pt x="63084" y="5566444"/>
                  <a:pt x="187788" y="5359157"/>
                  <a:pt x="365680" y="5219735"/>
                </a:cubicBezTo>
                <a:lnTo>
                  <a:pt x="404596" y="5194835"/>
                </a:lnTo>
                <a:lnTo>
                  <a:pt x="327076" y="5160066"/>
                </a:lnTo>
                <a:cubicBezTo>
                  <a:pt x="136478" y="5050736"/>
                  <a:pt x="19629" y="4834718"/>
                  <a:pt x="47737" y="4602864"/>
                </a:cubicBezTo>
                <a:cubicBezTo>
                  <a:pt x="61791" y="4486938"/>
                  <a:pt x="110088" y="4383515"/>
                  <a:pt x="181273" y="4301496"/>
                </a:cubicBezTo>
                <a:lnTo>
                  <a:pt x="242918" y="4242870"/>
                </a:lnTo>
                <a:lnTo>
                  <a:pt x="236278" y="4238150"/>
                </a:lnTo>
                <a:cubicBezTo>
                  <a:pt x="70362" y="4094152"/>
                  <a:pt x="-23388" y="3872990"/>
                  <a:pt x="5043" y="3638482"/>
                </a:cubicBezTo>
                <a:cubicBezTo>
                  <a:pt x="27787" y="3450876"/>
                  <a:pt x="124420" y="3290249"/>
                  <a:pt x="262269" y="3182210"/>
                </a:cubicBezTo>
                <a:lnTo>
                  <a:pt x="347663" y="3127572"/>
                </a:lnTo>
                <a:lnTo>
                  <a:pt x="334686" y="3094760"/>
                </a:lnTo>
                <a:cubicBezTo>
                  <a:pt x="314480" y="3024360"/>
                  <a:pt x="307743" y="2948835"/>
                  <a:pt x="317112" y="2871552"/>
                </a:cubicBezTo>
                <a:cubicBezTo>
                  <a:pt x="341707" y="2668680"/>
                  <a:pt x="471173" y="2504101"/>
                  <a:pt x="644643" y="2425517"/>
                </a:cubicBezTo>
                <a:lnTo>
                  <a:pt x="687844" y="2410222"/>
                </a:lnTo>
                <a:lnTo>
                  <a:pt x="681538" y="2375634"/>
                </a:lnTo>
                <a:cubicBezTo>
                  <a:pt x="677351" y="2324187"/>
                  <a:pt x="678258" y="2271555"/>
                  <a:pt x="684713" y="2218316"/>
                </a:cubicBezTo>
                <a:cubicBezTo>
                  <a:pt x="736347" y="1792412"/>
                  <a:pt x="1123468" y="1489005"/>
                  <a:pt x="1549373" y="1540639"/>
                </a:cubicBezTo>
                <a:cubicBezTo>
                  <a:pt x="1575992" y="1543867"/>
                  <a:pt x="1602132" y="1548404"/>
                  <a:pt x="1627738" y="1554180"/>
                </a:cubicBezTo>
                <a:lnTo>
                  <a:pt x="1648951" y="1560099"/>
                </a:lnTo>
                <a:lnTo>
                  <a:pt x="1646676" y="1499798"/>
                </a:lnTo>
                <a:cubicBezTo>
                  <a:pt x="1653651" y="1379650"/>
                  <a:pt x="1695345" y="1260225"/>
                  <a:pt x="1773882" y="1157373"/>
                </a:cubicBezTo>
                <a:cubicBezTo>
                  <a:pt x="1904777" y="985953"/>
                  <a:pt x="2107034" y="901138"/>
                  <a:pt x="2307280" y="912763"/>
                </a:cubicBezTo>
                <a:cubicBezTo>
                  <a:pt x="2367354" y="916251"/>
                  <a:pt x="2427247" y="928417"/>
                  <a:pt x="2484979" y="949530"/>
                </a:cubicBezTo>
                <a:lnTo>
                  <a:pt x="2493499" y="953392"/>
                </a:lnTo>
                <a:lnTo>
                  <a:pt x="2519885" y="836014"/>
                </a:lnTo>
                <a:cubicBezTo>
                  <a:pt x="2626216" y="517802"/>
                  <a:pt x="2929539" y="299646"/>
                  <a:pt x="3270704" y="306279"/>
                </a:cubicBezTo>
                <a:cubicBezTo>
                  <a:pt x="3296949" y="306789"/>
                  <a:pt x="3323416" y="308629"/>
                  <a:pt x="3350035" y="311856"/>
                </a:cubicBezTo>
                <a:cubicBezTo>
                  <a:pt x="3509749" y="331218"/>
                  <a:pt x="3652238" y="397760"/>
                  <a:pt x="3765236" y="495831"/>
                </a:cubicBezTo>
                <a:lnTo>
                  <a:pt x="3802169" y="534666"/>
                </a:lnTo>
                <a:lnTo>
                  <a:pt x="3844001" y="455157"/>
                </a:lnTo>
                <a:cubicBezTo>
                  <a:pt x="3950445" y="292705"/>
                  <a:pt x="4104870" y="159203"/>
                  <a:pt x="4297495" y="78533"/>
                </a:cubicBezTo>
                <a:cubicBezTo>
                  <a:pt x="4425913" y="24752"/>
                  <a:pt x="4559150" y="-457"/>
                  <a:pt x="4690134" y="6"/>
                </a:cubicBezTo>
                <a:close/>
              </a:path>
            </a:pathLst>
          </a:custGeom>
          <a:gradFill flip="none" rotWithShape="1">
            <a:gsLst>
              <a:gs pos="75000">
                <a:schemeClr val="bg1">
                  <a:lumMod val="85000"/>
                </a:schemeClr>
              </a:gs>
              <a:gs pos="62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>
                <a:lumMod val="85000"/>
              </a:schemeClr>
            </a:solidFill>
          </a:ln>
          <a:effectLst>
            <a:outerShdw blurRad="304800" dist="190500" dir="1698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26B5283F-D860-498F-B34C-1147B4CFD13F}"/>
              </a:ext>
            </a:extLst>
          </p:cNvPr>
          <p:cNvSpPr/>
          <p:nvPr/>
        </p:nvSpPr>
        <p:spPr>
          <a:xfrm rot="3597890">
            <a:off x="1288104" y="4310571"/>
            <a:ext cx="7199888" cy="7350993"/>
          </a:xfrm>
          <a:custGeom>
            <a:avLst/>
            <a:gdLst>
              <a:gd name="connsiteX0" fmla="*/ 4690134 w 8353136"/>
              <a:gd name="connsiteY0" fmla="*/ 6 h 8528445"/>
              <a:gd name="connsiteX1" fmla="*/ 5617091 w 8353136"/>
              <a:gd name="connsiteY1" fmla="*/ 619100 h 8528445"/>
              <a:gd name="connsiteX2" fmla="*/ 5648178 w 8353136"/>
              <a:gd name="connsiteY2" fmla="*/ 720988 h 8528445"/>
              <a:gd name="connsiteX3" fmla="*/ 5726997 w 8353136"/>
              <a:gd name="connsiteY3" fmla="*/ 696940 h 8528445"/>
              <a:gd name="connsiteX4" fmla="*/ 5837921 w 8353136"/>
              <a:gd name="connsiteY4" fmla="*/ 686302 h 8528445"/>
              <a:gd name="connsiteX5" fmla="*/ 6359107 w 8353136"/>
              <a:gd name="connsiteY5" fmla="*/ 1034389 h 8528445"/>
              <a:gd name="connsiteX6" fmla="*/ 6403260 w 8353136"/>
              <a:gd name="connsiteY6" fmla="*/ 1255153 h 8528445"/>
              <a:gd name="connsiteX7" fmla="*/ 6399827 w 8353136"/>
              <a:gd name="connsiteY7" fmla="*/ 1289135 h 8528445"/>
              <a:gd name="connsiteX8" fmla="*/ 6449082 w 8353136"/>
              <a:gd name="connsiteY8" fmla="*/ 1267058 h 8528445"/>
              <a:gd name="connsiteX9" fmla="*/ 7168118 w 8353136"/>
              <a:gd name="connsiteY9" fmla="*/ 1385649 h 8528445"/>
              <a:gd name="connsiteX10" fmla="*/ 7448763 w 8353136"/>
              <a:gd name="connsiteY10" fmla="*/ 2196248 h 8528445"/>
              <a:gd name="connsiteX11" fmla="*/ 7413454 w 8353136"/>
              <a:gd name="connsiteY11" fmla="*/ 2292632 h 8528445"/>
              <a:gd name="connsiteX12" fmla="*/ 7547017 w 8353136"/>
              <a:gd name="connsiteY12" fmla="*/ 2322655 h 8528445"/>
              <a:gd name="connsiteX13" fmla="*/ 8003859 w 8353136"/>
              <a:gd name="connsiteY13" fmla="*/ 3046191 h 8528445"/>
              <a:gd name="connsiteX14" fmla="*/ 7843512 w 8353136"/>
              <a:gd name="connsiteY14" fmla="*/ 3408069 h 8528445"/>
              <a:gd name="connsiteX15" fmla="*/ 7807605 w 8353136"/>
              <a:gd name="connsiteY15" fmla="*/ 3442217 h 8528445"/>
              <a:gd name="connsiteX16" fmla="*/ 7839930 w 8353136"/>
              <a:gd name="connsiteY16" fmla="*/ 3449494 h 8528445"/>
              <a:gd name="connsiteX17" fmla="*/ 8296969 w 8353136"/>
              <a:gd name="connsiteY17" fmla="*/ 3861416 h 8528445"/>
              <a:gd name="connsiteX18" fmla="*/ 8038754 w 8353136"/>
              <a:gd name="connsiteY18" fmla="*/ 4735540 h 8528445"/>
              <a:gd name="connsiteX19" fmla="*/ 7946121 w 8353136"/>
              <a:gd name="connsiteY19" fmla="*/ 4785794 h 8528445"/>
              <a:gd name="connsiteX20" fmla="*/ 7988860 w 8353136"/>
              <a:gd name="connsiteY20" fmla="*/ 4820137 h 8528445"/>
              <a:gd name="connsiteX21" fmla="*/ 8115557 w 8353136"/>
              <a:gd name="connsiteY21" fmla="*/ 5007002 h 8528445"/>
              <a:gd name="connsiteX22" fmla="*/ 7810768 w 8353136"/>
              <a:gd name="connsiteY22" fmla="*/ 5751031 h 8528445"/>
              <a:gd name="connsiteX23" fmla="*/ 7791617 w 8353136"/>
              <a:gd name="connsiteY23" fmla="*/ 5756874 h 8528445"/>
              <a:gd name="connsiteX24" fmla="*/ 7866656 w 8353136"/>
              <a:gd name="connsiteY24" fmla="*/ 5846402 h 8528445"/>
              <a:gd name="connsiteX25" fmla="*/ 7938397 w 8353136"/>
              <a:gd name="connsiteY25" fmla="*/ 5978641 h 8528445"/>
              <a:gd name="connsiteX26" fmla="*/ 7540229 w 8353136"/>
              <a:gd name="connsiteY26" fmla="*/ 6950623 h 8528445"/>
              <a:gd name="connsiteX27" fmla="*/ 7108197 w 8353136"/>
              <a:gd name="connsiteY27" fmla="*/ 6994036 h 8528445"/>
              <a:gd name="connsiteX28" fmla="*/ 7078377 w 8353136"/>
              <a:gd name="connsiteY28" fmla="*/ 6985031 h 8528445"/>
              <a:gd name="connsiteX29" fmla="*/ 7088801 w 8353136"/>
              <a:gd name="connsiteY29" fmla="*/ 7029513 h 8528445"/>
              <a:gd name="connsiteX30" fmla="*/ 7096706 w 8353136"/>
              <a:gd name="connsiteY30" fmla="*/ 7298253 h 8528445"/>
              <a:gd name="connsiteX31" fmla="*/ 6101656 w 8353136"/>
              <a:gd name="connsiteY31" fmla="*/ 8078123 h 8528445"/>
              <a:gd name="connsiteX32" fmla="*/ 5924987 w 8353136"/>
              <a:gd name="connsiteY32" fmla="*/ 8038410 h 8528445"/>
              <a:gd name="connsiteX33" fmla="*/ 5863197 w 8353136"/>
              <a:gd name="connsiteY33" fmla="*/ 8014278 h 8528445"/>
              <a:gd name="connsiteX34" fmla="*/ 5850452 w 8353136"/>
              <a:gd name="connsiteY34" fmla="*/ 8042694 h 8528445"/>
              <a:gd name="connsiteX35" fmla="*/ 5212713 w 8353136"/>
              <a:gd name="connsiteY35" fmla="*/ 8362407 h 8528445"/>
              <a:gd name="connsiteX36" fmla="*/ 5085178 w 8353136"/>
              <a:gd name="connsiteY36" fmla="*/ 8333739 h 8528445"/>
              <a:gd name="connsiteX37" fmla="*/ 5083298 w 8353136"/>
              <a:gd name="connsiteY37" fmla="*/ 8332895 h 8528445"/>
              <a:gd name="connsiteX38" fmla="*/ 5077926 w 8353136"/>
              <a:gd name="connsiteY38" fmla="*/ 8338004 h 8528445"/>
              <a:gd name="connsiteX39" fmla="*/ 4418885 w 8353136"/>
              <a:gd name="connsiteY39" fmla="*/ 8521858 h 8528445"/>
              <a:gd name="connsiteX40" fmla="*/ 3822868 w 8353136"/>
              <a:gd name="connsiteY40" fmla="*/ 8185849 h 8528445"/>
              <a:gd name="connsiteX41" fmla="*/ 3802108 w 8353136"/>
              <a:gd name="connsiteY41" fmla="*/ 8153403 h 8528445"/>
              <a:gd name="connsiteX42" fmla="*/ 3753502 w 8353136"/>
              <a:gd name="connsiteY42" fmla="*/ 8199628 h 8528445"/>
              <a:gd name="connsiteX43" fmla="*/ 3277747 w 8353136"/>
              <a:gd name="connsiteY43" fmla="*/ 8332351 h 8528445"/>
              <a:gd name="connsiteX44" fmla="*/ 2932819 w 8353136"/>
              <a:gd name="connsiteY44" fmla="*/ 8179513 h 8528445"/>
              <a:gd name="connsiteX45" fmla="*/ 2904282 w 8353136"/>
              <a:gd name="connsiteY45" fmla="*/ 8149507 h 8528445"/>
              <a:gd name="connsiteX46" fmla="*/ 2799661 w 8353136"/>
              <a:gd name="connsiteY46" fmla="*/ 8216448 h 8528445"/>
              <a:gd name="connsiteX47" fmla="*/ 2285100 w 8353136"/>
              <a:gd name="connsiteY47" fmla="*/ 8307858 h 8528445"/>
              <a:gd name="connsiteX48" fmla="*/ 1513134 w 8353136"/>
              <a:gd name="connsiteY48" fmla="*/ 7581548 h 8528445"/>
              <a:gd name="connsiteX49" fmla="*/ 1504751 w 8353136"/>
              <a:gd name="connsiteY49" fmla="*/ 7517939 h 8528445"/>
              <a:gd name="connsiteX50" fmla="*/ 1503600 w 8353136"/>
              <a:gd name="connsiteY50" fmla="*/ 7518396 h 8528445"/>
              <a:gd name="connsiteX51" fmla="*/ 1248127 w 8353136"/>
              <a:gd name="connsiteY51" fmla="*/ 7538509 h 8528445"/>
              <a:gd name="connsiteX52" fmla="*/ 685147 w 8353136"/>
              <a:gd name="connsiteY52" fmla="*/ 6820194 h 8528445"/>
              <a:gd name="connsiteX53" fmla="*/ 696224 w 8353136"/>
              <a:gd name="connsiteY53" fmla="*/ 6770915 h 8528445"/>
              <a:gd name="connsiteX54" fmla="*/ 629644 w 8353136"/>
              <a:gd name="connsiteY54" fmla="*/ 6752337 h 8528445"/>
              <a:gd name="connsiteX55" fmla="*/ 33733 w 8353136"/>
              <a:gd name="connsiteY55" fmla="*/ 5808548 h 8528445"/>
              <a:gd name="connsiteX56" fmla="*/ 365680 w 8353136"/>
              <a:gd name="connsiteY56" fmla="*/ 5219735 h 8528445"/>
              <a:gd name="connsiteX57" fmla="*/ 404596 w 8353136"/>
              <a:gd name="connsiteY57" fmla="*/ 5194835 h 8528445"/>
              <a:gd name="connsiteX58" fmla="*/ 327076 w 8353136"/>
              <a:gd name="connsiteY58" fmla="*/ 5160066 h 8528445"/>
              <a:gd name="connsiteX59" fmla="*/ 47737 w 8353136"/>
              <a:gd name="connsiteY59" fmla="*/ 4602864 h 8528445"/>
              <a:gd name="connsiteX60" fmla="*/ 181273 w 8353136"/>
              <a:gd name="connsiteY60" fmla="*/ 4301496 h 8528445"/>
              <a:gd name="connsiteX61" fmla="*/ 242918 w 8353136"/>
              <a:gd name="connsiteY61" fmla="*/ 4242870 h 8528445"/>
              <a:gd name="connsiteX62" fmla="*/ 236278 w 8353136"/>
              <a:gd name="connsiteY62" fmla="*/ 4238150 h 8528445"/>
              <a:gd name="connsiteX63" fmla="*/ 5043 w 8353136"/>
              <a:gd name="connsiteY63" fmla="*/ 3638482 h 8528445"/>
              <a:gd name="connsiteX64" fmla="*/ 262269 w 8353136"/>
              <a:gd name="connsiteY64" fmla="*/ 3182210 h 8528445"/>
              <a:gd name="connsiteX65" fmla="*/ 347663 w 8353136"/>
              <a:gd name="connsiteY65" fmla="*/ 3127572 h 8528445"/>
              <a:gd name="connsiteX66" fmla="*/ 334686 w 8353136"/>
              <a:gd name="connsiteY66" fmla="*/ 3094760 h 8528445"/>
              <a:gd name="connsiteX67" fmla="*/ 317112 w 8353136"/>
              <a:gd name="connsiteY67" fmla="*/ 2871552 h 8528445"/>
              <a:gd name="connsiteX68" fmla="*/ 644643 w 8353136"/>
              <a:gd name="connsiteY68" fmla="*/ 2425517 h 8528445"/>
              <a:gd name="connsiteX69" fmla="*/ 687844 w 8353136"/>
              <a:gd name="connsiteY69" fmla="*/ 2410222 h 8528445"/>
              <a:gd name="connsiteX70" fmla="*/ 681538 w 8353136"/>
              <a:gd name="connsiteY70" fmla="*/ 2375634 h 8528445"/>
              <a:gd name="connsiteX71" fmla="*/ 684713 w 8353136"/>
              <a:gd name="connsiteY71" fmla="*/ 2218316 h 8528445"/>
              <a:gd name="connsiteX72" fmla="*/ 1549373 w 8353136"/>
              <a:gd name="connsiteY72" fmla="*/ 1540639 h 8528445"/>
              <a:gd name="connsiteX73" fmla="*/ 1627738 w 8353136"/>
              <a:gd name="connsiteY73" fmla="*/ 1554180 h 8528445"/>
              <a:gd name="connsiteX74" fmla="*/ 1648951 w 8353136"/>
              <a:gd name="connsiteY74" fmla="*/ 1560099 h 8528445"/>
              <a:gd name="connsiteX75" fmla="*/ 1646676 w 8353136"/>
              <a:gd name="connsiteY75" fmla="*/ 1499798 h 8528445"/>
              <a:gd name="connsiteX76" fmla="*/ 1773882 w 8353136"/>
              <a:gd name="connsiteY76" fmla="*/ 1157373 h 8528445"/>
              <a:gd name="connsiteX77" fmla="*/ 2307280 w 8353136"/>
              <a:gd name="connsiteY77" fmla="*/ 912763 h 8528445"/>
              <a:gd name="connsiteX78" fmla="*/ 2484979 w 8353136"/>
              <a:gd name="connsiteY78" fmla="*/ 949530 h 8528445"/>
              <a:gd name="connsiteX79" fmla="*/ 2493499 w 8353136"/>
              <a:gd name="connsiteY79" fmla="*/ 953392 h 8528445"/>
              <a:gd name="connsiteX80" fmla="*/ 2519885 w 8353136"/>
              <a:gd name="connsiteY80" fmla="*/ 836014 h 8528445"/>
              <a:gd name="connsiteX81" fmla="*/ 3270704 w 8353136"/>
              <a:gd name="connsiteY81" fmla="*/ 306279 h 8528445"/>
              <a:gd name="connsiteX82" fmla="*/ 3350035 w 8353136"/>
              <a:gd name="connsiteY82" fmla="*/ 311856 h 8528445"/>
              <a:gd name="connsiteX83" fmla="*/ 3765236 w 8353136"/>
              <a:gd name="connsiteY83" fmla="*/ 495831 h 8528445"/>
              <a:gd name="connsiteX84" fmla="*/ 3802169 w 8353136"/>
              <a:gd name="connsiteY84" fmla="*/ 534666 h 8528445"/>
              <a:gd name="connsiteX85" fmla="*/ 3844001 w 8353136"/>
              <a:gd name="connsiteY85" fmla="*/ 455157 h 8528445"/>
              <a:gd name="connsiteX86" fmla="*/ 4297495 w 8353136"/>
              <a:gd name="connsiteY86" fmla="*/ 78533 h 8528445"/>
              <a:gd name="connsiteX87" fmla="*/ 4690134 w 8353136"/>
              <a:gd name="connsiteY87" fmla="*/ 6 h 85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8353136" h="8528445">
                <a:moveTo>
                  <a:pt x="4690134" y="6"/>
                </a:moveTo>
                <a:cubicBezTo>
                  <a:pt x="5083086" y="1397"/>
                  <a:pt x="5455749" y="233847"/>
                  <a:pt x="5617091" y="619100"/>
                </a:cubicBezTo>
                <a:lnTo>
                  <a:pt x="5648178" y="720988"/>
                </a:lnTo>
                <a:lnTo>
                  <a:pt x="5726997" y="696940"/>
                </a:lnTo>
                <a:cubicBezTo>
                  <a:pt x="5763958" y="689650"/>
                  <a:pt x="5801097" y="686171"/>
                  <a:pt x="5837921" y="686302"/>
                </a:cubicBezTo>
                <a:cubicBezTo>
                  <a:pt x="6058860" y="687083"/>
                  <a:pt x="6268392" y="817779"/>
                  <a:pt x="6359107" y="1034389"/>
                </a:cubicBezTo>
                <a:cubicBezTo>
                  <a:pt x="6389346" y="1106592"/>
                  <a:pt x="6403520" y="1181507"/>
                  <a:pt x="6403260" y="1255153"/>
                </a:cubicBezTo>
                <a:lnTo>
                  <a:pt x="6399827" y="1289135"/>
                </a:lnTo>
                <a:lnTo>
                  <a:pt x="6449082" y="1267058"/>
                </a:lnTo>
                <a:cubicBezTo>
                  <a:pt x="6685182" y="1187635"/>
                  <a:pt x="6955234" y="1223094"/>
                  <a:pt x="7168118" y="1385649"/>
                </a:cubicBezTo>
                <a:cubicBezTo>
                  <a:pt x="7423578" y="1580715"/>
                  <a:pt x="7524163" y="1903402"/>
                  <a:pt x="7448763" y="2196248"/>
                </a:cubicBezTo>
                <a:lnTo>
                  <a:pt x="7413454" y="2292632"/>
                </a:lnTo>
                <a:lnTo>
                  <a:pt x="7547017" y="2322655"/>
                </a:lnTo>
                <a:cubicBezTo>
                  <a:pt x="7845697" y="2422460"/>
                  <a:pt x="8043237" y="2721386"/>
                  <a:pt x="8003859" y="3046191"/>
                </a:cubicBezTo>
                <a:cubicBezTo>
                  <a:pt x="7986983" y="3185394"/>
                  <a:pt x="7928988" y="3309582"/>
                  <a:pt x="7843512" y="3408069"/>
                </a:cubicBezTo>
                <a:lnTo>
                  <a:pt x="7807605" y="3442217"/>
                </a:lnTo>
                <a:lnTo>
                  <a:pt x="7839930" y="3449494"/>
                </a:lnTo>
                <a:cubicBezTo>
                  <a:pt x="8038865" y="3509587"/>
                  <a:pt x="8210424" y="3654765"/>
                  <a:pt x="8296969" y="3861416"/>
                </a:cubicBezTo>
                <a:cubicBezTo>
                  <a:pt x="8431595" y="4182872"/>
                  <a:pt x="8315897" y="4546567"/>
                  <a:pt x="8038754" y="4735540"/>
                </a:cubicBezTo>
                <a:lnTo>
                  <a:pt x="7946121" y="4785794"/>
                </a:lnTo>
                <a:lnTo>
                  <a:pt x="7988860" y="4820137"/>
                </a:lnTo>
                <a:cubicBezTo>
                  <a:pt x="8041671" y="4871763"/>
                  <a:pt x="8085233" y="4934596"/>
                  <a:pt x="8115557" y="5007002"/>
                </a:cubicBezTo>
                <a:cubicBezTo>
                  <a:pt x="8236849" y="5296625"/>
                  <a:pt x="8100391" y="5629738"/>
                  <a:pt x="7810768" y="5751031"/>
                </a:cubicBezTo>
                <a:lnTo>
                  <a:pt x="7791617" y="5756874"/>
                </a:lnTo>
                <a:lnTo>
                  <a:pt x="7866656" y="5846402"/>
                </a:lnTo>
                <a:cubicBezTo>
                  <a:pt x="7894459" y="5887177"/>
                  <a:pt x="7918590" y="5931346"/>
                  <a:pt x="7938397" y="5978641"/>
                </a:cubicBezTo>
                <a:cubicBezTo>
                  <a:pt x="8096851" y="6356997"/>
                  <a:pt x="7918584" y="6792168"/>
                  <a:pt x="7540229" y="6950623"/>
                </a:cubicBezTo>
                <a:cubicBezTo>
                  <a:pt x="7398344" y="7010044"/>
                  <a:pt x="7248471" y="7022113"/>
                  <a:pt x="7108197" y="6994036"/>
                </a:cubicBezTo>
                <a:lnTo>
                  <a:pt x="7078377" y="6985031"/>
                </a:lnTo>
                <a:lnTo>
                  <a:pt x="7088801" y="7029513"/>
                </a:lnTo>
                <a:cubicBezTo>
                  <a:pt x="7104624" y="7116023"/>
                  <a:pt x="7107847" y="7206354"/>
                  <a:pt x="7096706" y="7298253"/>
                </a:cubicBezTo>
                <a:cubicBezTo>
                  <a:pt x="7037285" y="7788383"/>
                  <a:pt x="6591786" y="8137543"/>
                  <a:pt x="6101656" y="8078123"/>
                </a:cubicBezTo>
                <a:cubicBezTo>
                  <a:pt x="6040389" y="8070696"/>
                  <a:pt x="5981326" y="8057236"/>
                  <a:pt x="5924987" y="8038410"/>
                </a:cubicBezTo>
                <a:lnTo>
                  <a:pt x="5863197" y="8014278"/>
                </a:lnTo>
                <a:lnTo>
                  <a:pt x="5850452" y="8042694"/>
                </a:lnTo>
                <a:cubicBezTo>
                  <a:pt x="5725319" y="8260842"/>
                  <a:pt x="5478078" y="8394579"/>
                  <a:pt x="5212713" y="8362407"/>
                </a:cubicBezTo>
                <a:cubicBezTo>
                  <a:pt x="5168486" y="8357046"/>
                  <a:pt x="5125848" y="8347329"/>
                  <a:pt x="5085178" y="8333739"/>
                </a:cubicBezTo>
                <a:lnTo>
                  <a:pt x="5083298" y="8332895"/>
                </a:lnTo>
                <a:lnTo>
                  <a:pt x="5077926" y="8338004"/>
                </a:lnTo>
                <a:cubicBezTo>
                  <a:pt x="4897857" y="8479133"/>
                  <a:pt x="4663950" y="8551568"/>
                  <a:pt x="4418885" y="8521858"/>
                </a:cubicBezTo>
                <a:cubicBezTo>
                  <a:pt x="4173820" y="8492148"/>
                  <a:pt x="3963998" y="8365918"/>
                  <a:pt x="3822868" y="8185849"/>
                </a:cubicBezTo>
                <a:lnTo>
                  <a:pt x="3802108" y="8153403"/>
                </a:lnTo>
                <a:lnTo>
                  <a:pt x="3753502" y="8199628"/>
                </a:lnTo>
                <a:cubicBezTo>
                  <a:pt x="3623513" y="8301508"/>
                  <a:pt x="3454657" y="8353799"/>
                  <a:pt x="3277747" y="8332351"/>
                </a:cubicBezTo>
                <a:cubicBezTo>
                  <a:pt x="3145065" y="8316265"/>
                  <a:pt x="3026692" y="8260987"/>
                  <a:pt x="2932819" y="8179513"/>
                </a:cubicBezTo>
                <a:lnTo>
                  <a:pt x="2904282" y="8149507"/>
                </a:lnTo>
                <a:lnTo>
                  <a:pt x="2799661" y="8216448"/>
                </a:lnTo>
                <a:cubicBezTo>
                  <a:pt x="2646420" y="8294966"/>
                  <a:pt x="2468898" y="8330140"/>
                  <a:pt x="2285100" y="8307858"/>
                </a:cubicBezTo>
                <a:cubicBezTo>
                  <a:pt x="1886868" y="8259579"/>
                  <a:pt x="1581700" y="7956427"/>
                  <a:pt x="1513134" y="7581548"/>
                </a:cubicBezTo>
                <a:lnTo>
                  <a:pt x="1504751" y="7517939"/>
                </a:lnTo>
                <a:lnTo>
                  <a:pt x="1503600" y="7518396"/>
                </a:lnTo>
                <a:cubicBezTo>
                  <a:pt x="1423024" y="7541522"/>
                  <a:pt x="1336582" y="7549232"/>
                  <a:pt x="1248127" y="7538509"/>
                </a:cubicBezTo>
                <a:cubicBezTo>
                  <a:pt x="894307" y="7495614"/>
                  <a:pt x="642252" y="7174013"/>
                  <a:pt x="685147" y="6820194"/>
                </a:cubicBezTo>
                <a:lnTo>
                  <a:pt x="696224" y="6770915"/>
                </a:lnTo>
                <a:lnTo>
                  <a:pt x="629644" y="6752337"/>
                </a:lnTo>
                <a:cubicBezTo>
                  <a:pt x="240043" y="6622152"/>
                  <a:pt x="-17631" y="6232229"/>
                  <a:pt x="33733" y="5808548"/>
                </a:cubicBezTo>
                <a:cubicBezTo>
                  <a:pt x="63084" y="5566444"/>
                  <a:pt x="187788" y="5359157"/>
                  <a:pt x="365680" y="5219735"/>
                </a:cubicBezTo>
                <a:lnTo>
                  <a:pt x="404596" y="5194835"/>
                </a:lnTo>
                <a:lnTo>
                  <a:pt x="327076" y="5160066"/>
                </a:lnTo>
                <a:cubicBezTo>
                  <a:pt x="136478" y="5050736"/>
                  <a:pt x="19629" y="4834718"/>
                  <a:pt x="47737" y="4602864"/>
                </a:cubicBezTo>
                <a:cubicBezTo>
                  <a:pt x="61791" y="4486938"/>
                  <a:pt x="110088" y="4383515"/>
                  <a:pt x="181273" y="4301496"/>
                </a:cubicBezTo>
                <a:lnTo>
                  <a:pt x="242918" y="4242870"/>
                </a:lnTo>
                <a:lnTo>
                  <a:pt x="236278" y="4238150"/>
                </a:lnTo>
                <a:cubicBezTo>
                  <a:pt x="70362" y="4094152"/>
                  <a:pt x="-23388" y="3872990"/>
                  <a:pt x="5043" y="3638482"/>
                </a:cubicBezTo>
                <a:cubicBezTo>
                  <a:pt x="27787" y="3450876"/>
                  <a:pt x="124420" y="3290249"/>
                  <a:pt x="262269" y="3182210"/>
                </a:cubicBezTo>
                <a:lnTo>
                  <a:pt x="347663" y="3127572"/>
                </a:lnTo>
                <a:lnTo>
                  <a:pt x="334686" y="3094760"/>
                </a:lnTo>
                <a:cubicBezTo>
                  <a:pt x="314480" y="3024360"/>
                  <a:pt x="307743" y="2948835"/>
                  <a:pt x="317112" y="2871552"/>
                </a:cubicBezTo>
                <a:cubicBezTo>
                  <a:pt x="341707" y="2668680"/>
                  <a:pt x="471173" y="2504101"/>
                  <a:pt x="644643" y="2425517"/>
                </a:cubicBezTo>
                <a:lnTo>
                  <a:pt x="687844" y="2410222"/>
                </a:lnTo>
                <a:lnTo>
                  <a:pt x="681538" y="2375634"/>
                </a:lnTo>
                <a:cubicBezTo>
                  <a:pt x="677351" y="2324187"/>
                  <a:pt x="678258" y="2271555"/>
                  <a:pt x="684713" y="2218316"/>
                </a:cubicBezTo>
                <a:cubicBezTo>
                  <a:pt x="736347" y="1792412"/>
                  <a:pt x="1123468" y="1489005"/>
                  <a:pt x="1549373" y="1540639"/>
                </a:cubicBezTo>
                <a:cubicBezTo>
                  <a:pt x="1575992" y="1543867"/>
                  <a:pt x="1602132" y="1548404"/>
                  <a:pt x="1627738" y="1554180"/>
                </a:cubicBezTo>
                <a:lnTo>
                  <a:pt x="1648951" y="1560099"/>
                </a:lnTo>
                <a:lnTo>
                  <a:pt x="1646676" y="1499798"/>
                </a:lnTo>
                <a:cubicBezTo>
                  <a:pt x="1653651" y="1379650"/>
                  <a:pt x="1695345" y="1260225"/>
                  <a:pt x="1773882" y="1157373"/>
                </a:cubicBezTo>
                <a:cubicBezTo>
                  <a:pt x="1904777" y="985953"/>
                  <a:pt x="2107034" y="901138"/>
                  <a:pt x="2307280" y="912763"/>
                </a:cubicBezTo>
                <a:cubicBezTo>
                  <a:pt x="2367354" y="916251"/>
                  <a:pt x="2427247" y="928417"/>
                  <a:pt x="2484979" y="949530"/>
                </a:cubicBezTo>
                <a:lnTo>
                  <a:pt x="2493499" y="953392"/>
                </a:lnTo>
                <a:lnTo>
                  <a:pt x="2519885" y="836014"/>
                </a:lnTo>
                <a:cubicBezTo>
                  <a:pt x="2626216" y="517802"/>
                  <a:pt x="2929539" y="299646"/>
                  <a:pt x="3270704" y="306279"/>
                </a:cubicBezTo>
                <a:cubicBezTo>
                  <a:pt x="3296949" y="306789"/>
                  <a:pt x="3323416" y="308629"/>
                  <a:pt x="3350035" y="311856"/>
                </a:cubicBezTo>
                <a:cubicBezTo>
                  <a:pt x="3509749" y="331218"/>
                  <a:pt x="3652238" y="397760"/>
                  <a:pt x="3765236" y="495831"/>
                </a:cubicBezTo>
                <a:lnTo>
                  <a:pt x="3802169" y="534666"/>
                </a:lnTo>
                <a:lnTo>
                  <a:pt x="3844001" y="455157"/>
                </a:lnTo>
                <a:cubicBezTo>
                  <a:pt x="3950445" y="292705"/>
                  <a:pt x="4104870" y="159203"/>
                  <a:pt x="4297495" y="78533"/>
                </a:cubicBezTo>
                <a:cubicBezTo>
                  <a:pt x="4425913" y="24752"/>
                  <a:pt x="4559150" y="-457"/>
                  <a:pt x="4690134" y="6"/>
                </a:cubicBezTo>
                <a:close/>
              </a:path>
            </a:pathLst>
          </a:custGeom>
          <a:gradFill flip="none" rotWithShape="1">
            <a:gsLst>
              <a:gs pos="75000">
                <a:schemeClr val="bg1">
                  <a:lumMod val="85000"/>
                </a:schemeClr>
              </a:gs>
              <a:gs pos="62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>
                <a:lumMod val="85000"/>
              </a:schemeClr>
            </a:solidFill>
          </a:ln>
          <a:effectLst>
            <a:outerShdw blurRad="304800" dist="190500" dir="1698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AE2F7D2-C222-4639-A47E-FC05B0A71269}"/>
              </a:ext>
            </a:extLst>
          </p:cNvPr>
          <p:cNvSpPr/>
          <p:nvPr/>
        </p:nvSpPr>
        <p:spPr>
          <a:xfrm rot="3597890">
            <a:off x="4372379" y="4530701"/>
            <a:ext cx="6193378" cy="6323359"/>
          </a:xfrm>
          <a:custGeom>
            <a:avLst/>
            <a:gdLst>
              <a:gd name="connsiteX0" fmla="*/ 4690134 w 8353136"/>
              <a:gd name="connsiteY0" fmla="*/ 6 h 8528445"/>
              <a:gd name="connsiteX1" fmla="*/ 5617091 w 8353136"/>
              <a:gd name="connsiteY1" fmla="*/ 619100 h 8528445"/>
              <a:gd name="connsiteX2" fmla="*/ 5648178 w 8353136"/>
              <a:gd name="connsiteY2" fmla="*/ 720988 h 8528445"/>
              <a:gd name="connsiteX3" fmla="*/ 5726997 w 8353136"/>
              <a:gd name="connsiteY3" fmla="*/ 696940 h 8528445"/>
              <a:gd name="connsiteX4" fmla="*/ 5837921 w 8353136"/>
              <a:gd name="connsiteY4" fmla="*/ 686302 h 8528445"/>
              <a:gd name="connsiteX5" fmla="*/ 6359107 w 8353136"/>
              <a:gd name="connsiteY5" fmla="*/ 1034389 h 8528445"/>
              <a:gd name="connsiteX6" fmla="*/ 6403260 w 8353136"/>
              <a:gd name="connsiteY6" fmla="*/ 1255153 h 8528445"/>
              <a:gd name="connsiteX7" fmla="*/ 6399827 w 8353136"/>
              <a:gd name="connsiteY7" fmla="*/ 1289135 h 8528445"/>
              <a:gd name="connsiteX8" fmla="*/ 6449082 w 8353136"/>
              <a:gd name="connsiteY8" fmla="*/ 1267058 h 8528445"/>
              <a:gd name="connsiteX9" fmla="*/ 7168118 w 8353136"/>
              <a:gd name="connsiteY9" fmla="*/ 1385649 h 8528445"/>
              <a:gd name="connsiteX10" fmla="*/ 7448763 w 8353136"/>
              <a:gd name="connsiteY10" fmla="*/ 2196248 h 8528445"/>
              <a:gd name="connsiteX11" fmla="*/ 7413454 w 8353136"/>
              <a:gd name="connsiteY11" fmla="*/ 2292632 h 8528445"/>
              <a:gd name="connsiteX12" fmla="*/ 7547017 w 8353136"/>
              <a:gd name="connsiteY12" fmla="*/ 2322655 h 8528445"/>
              <a:gd name="connsiteX13" fmla="*/ 8003859 w 8353136"/>
              <a:gd name="connsiteY13" fmla="*/ 3046191 h 8528445"/>
              <a:gd name="connsiteX14" fmla="*/ 7843512 w 8353136"/>
              <a:gd name="connsiteY14" fmla="*/ 3408069 h 8528445"/>
              <a:gd name="connsiteX15" fmla="*/ 7807605 w 8353136"/>
              <a:gd name="connsiteY15" fmla="*/ 3442217 h 8528445"/>
              <a:gd name="connsiteX16" fmla="*/ 7839930 w 8353136"/>
              <a:gd name="connsiteY16" fmla="*/ 3449494 h 8528445"/>
              <a:gd name="connsiteX17" fmla="*/ 8296969 w 8353136"/>
              <a:gd name="connsiteY17" fmla="*/ 3861416 h 8528445"/>
              <a:gd name="connsiteX18" fmla="*/ 8038754 w 8353136"/>
              <a:gd name="connsiteY18" fmla="*/ 4735540 h 8528445"/>
              <a:gd name="connsiteX19" fmla="*/ 7946121 w 8353136"/>
              <a:gd name="connsiteY19" fmla="*/ 4785794 h 8528445"/>
              <a:gd name="connsiteX20" fmla="*/ 7988860 w 8353136"/>
              <a:gd name="connsiteY20" fmla="*/ 4820137 h 8528445"/>
              <a:gd name="connsiteX21" fmla="*/ 8115557 w 8353136"/>
              <a:gd name="connsiteY21" fmla="*/ 5007002 h 8528445"/>
              <a:gd name="connsiteX22" fmla="*/ 7810768 w 8353136"/>
              <a:gd name="connsiteY22" fmla="*/ 5751031 h 8528445"/>
              <a:gd name="connsiteX23" fmla="*/ 7791617 w 8353136"/>
              <a:gd name="connsiteY23" fmla="*/ 5756874 h 8528445"/>
              <a:gd name="connsiteX24" fmla="*/ 7866656 w 8353136"/>
              <a:gd name="connsiteY24" fmla="*/ 5846402 h 8528445"/>
              <a:gd name="connsiteX25" fmla="*/ 7938397 w 8353136"/>
              <a:gd name="connsiteY25" fmla="*/ 5978641 h 8528445"/>
              <a:gd name="connsiteX26" fmla="*/ 7540229 w 8353136"/>
              <a:gd name="connsiteY26" fmla="*/ 6950623 h 8528445"/>
              <a:gd name="connsiteX27" fmla="*/ 7108197 w 8353136"/>
              <a:gd name="connsiteY27" fmla="*/ 6994036 h 8528445"/>
              <a:gd name="connsiteX28" fmla="*/ 7078377 w 8353136"/>
              <a:gd name="connsiteY28" fmla="*/ 6985031 h 8528445"/>
              <a:gd name="connsiteX29" fmla="*/ 7088801 w 8353136"/>
              <a:gd name="connsiteY29" fmla="*/ 7029513 h 8528445"/>
              <a:gd name="connsiteX30" fmla="*/ 7096706 w 8353136"/>
              <a:gd name="connsiteY30" fmla="*/ 7298253 h 8528445"/>
              <a:gd name="connsiteX31" fmla="*/ 6101656 w 8353136"/>
              <a:gd name="connsiteY31" fmla="*/ 8078123 h 8528445"/>
              <a:gd name="connsiteX32" fmla="*/ 5924987 w 8353136"/>
              <a:gd name="connsiteY32" fmla="*/ 8038410 h 8528445"/>
              <a:gd name="connsiteX33" fmla="*/ 5863197 w 8353136"/>
              <a:gd name="connsiteY33" fmla="*/ 8014278 h 8528445"/>
              <a:gd name="connsiteX34" fmla="*/ 5850452 w 8353136"/>
              <a:gd name="connsiteY34" fmla="*/ 8042694 h 8528445"/>
              <a:gd name="connsiteX35" fmla="*/ 5212713 w 8353136"/>
              <a:gd name="connsiteY35" fmla="*/ 8362407 h 8528445"/>
              <a:gd name="connsiteX36" fmla="*/ 5085178 w 8353136"/>
              <a:gd name="connsiteY36" fmla="*/ 8333739 h 8528445"/>
              <a:gd name="connsiteX37" fmla="*/ 5083298 w 8353136"/>
              <a:gd name="connsiteY37" fmla="*/ 8332895 h 8528445"/>
              <a:gd name="connsiteX38" fmla="*/ 5077926 w 8353136"/>
              <a:gd name="connsiteY38" fmla="*/ 8338004 h 8528445"/>
              <a:gd name="connsiteX39" fmla="*/ 4418885 w 8353136"/>
              <a:gd name="connsiteY39" fmla="*/ 8521858 h 8528445"/>
              <a:gd name="connsiteX40" fmla="*/ 3822868 w 8353136"/>
              <a:gd name="connsiteY40" fmla="*/ 8185849 h 8528445"/>
              <a:gd name="connsiteX41" fmla="*/ 3802108 w 8353136"/>
              <a:gd name="connsiteY41" fmla="*/ 8153403 h 8528445"/>
              <a:gd name="connsiteX42" fmla="*/ 3753502 w 8353136"/>
              <a:gd name="connsiteY42" fmla="*/ 8199628 h 8528445"/>
              <a:gd name="connsiteX43" fmla="*/ 3277747 w 8353136"/>
              <a:gd name="connsiteY43" fmla="*/ 8332351 h 8528445"/>
              <a:gd name="connsiteX44" fmla="*/ 2932819 w 8353136"/>
              <a:gd name="connsiteY44" fmla="*/ 8179513 h 8528445"/>
              <a:gd name="connsiteX45" fmla="*/ 2904282 w 8353136"/>
              <a:gd name="connsiteY45" fmla="*/ 8149507 h 8528445"/>
              <a:gd name="connsiteX46" fmla="*/ 2799661 w 8353136"/>
              <a:gd name="connsiteY46" fmla="*/ 8216448 h 8528445"/>
              <a:gd name="connsiteX47" fmla="*/ 2285100 w 8353136"/>
              <a:gd name="connsiteY47" fmla="*/ 8307858 h 8528445"/>
              <a:gd name="connsiteX48" fmla="*/ 1513134 w 8353136"/>
              <a:gd name="connsiteY48" fmla="*/ 7581548 h 8528445"/>
              <a:gd name="connsiteX49" fmla="*/ 1504751 w 8353136"/>
              <a:gd name="connsiteY49" fmla="*/ 7517939 h 8528445"/>
              <a:gd name="connsiteX50" fmla="*/ 1503600 w 8353136"/>
              <a:gd name="connsiteY50" fmla="*/ 7518396 h 8528445"/>
              <a:gd name="connsiteX51" fmla="*/ 1248127 w 8353136"/>
              <a:gd name="connsiteY51" fmla="*/ 7538509 h 8528445"/>
              <a:gd name="connsiteX52" fmla="*/ 685147 w 8353136"/>
              <a:gd name="connsiteY52" fmla="*/ 6820194 h 8528445"/>
              <a:gd name="connsiteX53" fmla="*/ 696224 w 8353136"/>
              <a:gd name="connsiteY53" fmla="*/ 6770915 h 8528445"/>
              <a:gd name="connsiteX54" fmla="*/ 629644 w 8353136"/>
              <a:gd name="connsiteY54" fmla="*/ 6752337 h 8528445"/>
              <a:gd name="connsiteX55" fmla="*/ 33733 w 8353136"/>
              <a:gd name="connsiteY55" fmla="*/ 5808548 h 8528445"/>
              <a:gd name="connsiteX56" fmla="*/ 365680 w 8353136"/>
              <a:gd name="connsiteY56" fmla="*/ 5219735 h 8528445"/>
              <a:gd name="connsiteX57" fmla="*/ 404596 w 8353136"/>
              <a:gd name="connsiteY57" fmla="*/ 5194835 h 8528445"/>
              <a:gd name="connsiteX58" fmla="*/ 327076 w 8353136"/>
              <a:gd name="connsiteY58" fmla="*/ 5160066 h 8528445"/>
              <a:gd name="connsiteX59" fmla="*/ 47737 w 8353136"/>
              <a:gd name="connsiteY59" fmla="*/ 4602864 h 8528445"/>
              <a:gd name="connsiteX60" fmla="*/ 181273 w 8353136"/>
              <a:gd name="connsiteY60" fmla="*/ 4301496 h 8528445"/>
              <a:gd name="connsiteX61" fmla="*/ 242918 w 8353136"/>
              <a:gd name="connsiteY61" fmla="*/ 4242870 h 8528445"/>
              <a:gd name="connsiteX62" fmla="*/ 236278 w 8353136"/>
              <a:gd name="connsiteY62" fmla="*/ 4238150 h 8528445"/>
              <a:gd name="connsiteX63" fmla="*/ 5043 w 8353136"/>
              <a:gd name="connsiteY63" fmla="*/ 3638482 h 8528445"/>
              <a:gd name="connsiteX64" fmla="*/ 262269 w 8353136"/>
              <a:gd name="connsiteY64" fmla="*/ 3182210 h 8528445"/>
              <a:gd name="connsiteX65" fmla="*/ 347663 w 8353136"/>
              <a:gd name="connsiteY65" fmla="*/ 3127572 h 8528445"/>
              <a:gd name="connsiteX66" fmla="*/ 334686 w 8353136"/>
              <a:gd name="connsiteY66" fmla="*/ 3094760 h 8528445"/>
              <a:gd name="connsiteX67" fmla="*/ 317112 w 8353136"/>
              <a:gd name="connsiteY67" fmla="*/ 2871552 h 8528445"/>
              <a:gd name="connsiteX68" fmla="*/ 644643 w 8353136"/>
              <a:gd name="connsiteY68" fmla="*/ 2425517 h 8528445"/>
              <a:gd name="connsiteX69" fmla="*/ 687844 w 8353136"/>
              <a:gd name="connsiteY69" fmla="*/ 2410222 h 8528445"/>
              <a:gd name="connsiteX70" fmla="*/ 681538 w 8353136"/>
              <a:gd name="connsiteY70" fmla="*/ 2375634 h 8528445"/>
              <a:gd name="connsiteX71" fmla="*/ 684713 w 8353136"/>
              <a:gd name="connsiteY71" fmla="*/ 2218316 h 8528445"/>
              <a:gd name="connsiteX72" fmla="*/ 1549373 w 8353136"/>
              <a:gd name="connsiteY72" fmla="*/ 1540639 h 8528445"/>
              <a:gd name="connsiteX73" fmla="*/ 1627738 w 8353136"/>
              <a:gd name="connsiteY73" fmla="*/ 1554180 h 8528445"/>
              <a:gd name="connsiteX74" fmla="*/ 1648951 w 8353136"/>
              <a:gd name="connsiteY74" fmla="*/ 1560099 h 8528445"/>
              <a:gd name="connsiteX75" fmla="*/ 1646676 w 8353136"/>
              <a:gd name="connsiteY75" fmla="*/ 1499798 h 8528445"/>
              <a:gd name="connsiteX76" fmla="*/ 1773882 w 8353136"/>
              <a:gd name="connsiteY76" fmla="*/ 1157373 h 8528445"/>
              <a:gd name="connsiteX77" fmla="*/ 2307280 w 8353136"/>
              <a:gd name="connsiteY77" fmla="*/ 912763 h 8528445"/>
              <a:gd name="connsiteX78" fmla="*/ 2484979 w 8353136"/>
              <a:gd name="connsiteY78" fmla="*/ 949530 h 8528445"/>
              <a:gd name="connsiteX79" fmla="*/ 2493499 w 8353136"/>
              <a:gd name="connsiteY79" fmla="*/ 953392 h 8528445"/>
              <a:gd name="connsiteX80" fmla="*/ 2519885 w 8353136"/>
              <a:gd name="connsiteY80" fmla="*/ 836014 h 8528445"/>
              <a:gd name="connsiteX81" fmla="*/ 3270704 w 8353136"/>
              <a:gd name="connsiteY81" fmla="*/ 306279 h 8528445"/>
              <a:gd name="connsiteX82" fmla="*/ 3350035 w 8353136"/>
              <a:gd name="connsiteY82" fmla="*/ 311856 h 8528445"/>
              <a:gd name="connsiteX83" fmla="*/ 3765236 w 8353136"/>
              <a:gd name="connsiteY83" fmla="*/ 495831 h 8528445"/>
              <a:gd name="connsiteX84" fmla="*/ 3802169 w 8353136"/>
              <a:gd name="connsiteY84" fmla="*/ 534666 h 8528445"/>
              <a:gd name="connsiteX85" fmla="*/ 3844001 w 8353136"/>
              <a:gd name="connsiteY85" fmla="*/ 455157 h 8528445"/>
              <a:gd name="connsiteX86" fmla="*/ 4297495 w 8353136"/>
              <a:gd name="connsiteY86" fmla="*/ 78533 h 8528445"/>
              <a:gd name="connsiteX87" fmla="*/ 4690134 w 8353136"/>
              <a:gd name="connsiteY87" fmla="*/ 6 h 85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8353136" h="8528445">
                <a:moveTo>
                  <a:pt x="4690134" y="6"/>
                </a:moveTo>
                <a:cubicBezTo>
                  <a:pt x="5083086" y="1397"/>
                  <a:pt x="5455749" y="233847"/>
                  <a:pt x="5617091" y="619100"/>
                </a:cubicBezTo>
                <a:lnTo>
                  <a:pt x="5648178" y="720988"/>
                </a:lnTo>
                <a:lnTo>
                  <a:pt x="5726997" y="696940"/>
                </a:lnTo>
                <a:cubicBezTo>
                  <a:pt x="5763958" y="689650"/>
                  <a:pt x="5801097" y="686171"/>
                  <a:pt x="5837921" y="686302"/>
                </a:cubicBezTo>
                <a:cubicBezTo>
                  <a:pt x="6058860" y="687083"/>
                  <a:pt x="6268392" y="817779"/>
                  <a:pt x="6359107" y="1034389"/>
                </a:cubicBezTo>
                <a:cubicBezTo>
                  <a:pt x="6389346" y="1106592"/>
                  <a:pt x="6403520" y="1181507"/>
                  <a:pt x="6403260" y="1255153"/>
                </a:cubicBezTo>
                <a:lnTo>
                  <a:pt x="6399827" y="1289135"/>
                </a:lnTo>
                <a:lnTo>
                  <a:pt x="6449082" y="1267058"/>
                </a:lnTo>
                <a:cubicBezTo>
                  <a:pt x="6685182" y="1187635"/>
                  <a:pt x="6955234" y="1223094"/>
                  <a:pt x="7168118" y="1385649"/>
                </a:cubicBezTo>
                <a:cubicBezTo>
                  <a:pt x="7423578" y="1580715"/>
                  <a:pt x="7524163" y="1903402"/>
                  <a:pt x="7448763" y="2196248"/>
                </a:cubicBezTo>
                <a:lnTo>
                  <a:pt x="7413454" y="2292632"/>
                </a:lnTo>
                <a:lnTo>
                  <a:pt x="7547017" y="2322655"/>
                </a:lnTo>
                <a:cubicBezTo>
                  <a:pt x="7845697" y="2422460"/>
                  <a:pt x="8043237" y="2721386"/>
                  <a:pt x="8003859" y="3046191"/>
                </a:cubicBezTo>
                <a:cubicBezTo>
                  <a:pt x="7986983" y="3185394"/>
                  <a:pt x="7928988" y="3309582"/>
                  <a:pt x="7843512" y="3408069"/>
                </a:cubicBezTo>
                <a:lnTo>
                  <a:pt x="7807605" y="3442217"/>
                </a:lnTo>
                <a:lnTo>
                  <a:pt x="7839930" y="3449494"/>
                </a:lnTo>
                <a:cubicBezTo>
                  <a:pt x="8038865" y="3509587"/>
                  <a:pt x="8210424" y="3654765"/>
                  <a:pt x="8296969" y="3861416"/>
                </a:cubicBezTo>
                <a:cubicBezTo>
                  <a:pt x="8431595" y="4182872"/>
                  <a:pt x="8315897" y="4546567"/>
                  <a:pt x="8038754" y="4735540"/>
                </a:cubicBezTo>
                <a:lnTo>
                  <a:pt x="7946121" y="4785794"/>
                </a:lnTo>
                <a:lnTo>
                  <a:pt x="7988860" y="4820137"/>
                </a:lnTo>
                <a:cubicBezTo>
                  <a:pt x="8041671" y="4871763"/>
                  <a:pt x="8085233" y="4934596"/>
                  <a:pt x="8115557" y="5007002"/>
                </a:cubicBezTo>
                <a:cubicBezTo>
                  <a:pt x="8236849" y="5296625"/>
                  <a:pt x="8100391" y="5629738"/>
                  <a:pt x="7810768" y="5751031"/>
                </a:cubicBezTo>
                <a:lnTo>
                  <a:pt x="7791617" y="5756874"/>
                </a:lnTo>
                <a:lnTo>
                  <a:pt x="7866656" y="5846402"/>
                </a:lnTo>
                <a:cubicBezTo>
                  <a:pt x="7894459" y="5887177"/>
                  <a:pt x="7918590" y="5931346"/>
                  <a:pt x="7938397" y="5978641"/>
                </a:cubicBezTo>
                <a:cubicBezTo>
                  <a:pt x="8096851" y="6356997"/>
                  <a:pt x="7918584" y="6792168"/>
                  <a:pt x="7540229" y="6950623"/>
                </a:cubicBezTo>
                <a:cubicBezTo>
                  <a:pt x="7398344" y="7010044"/>
                  <a:pt x="7248471" y="7022113"/>
                  <a:pt x="7108197" y="6994036"/>
                </a:cubicBezTo>
                <a:lnTo>
                  <a:pt x="7078377" y="6985031"/>
                </a:lnTo>
                <a:lnTo>
                  <a:pt x="7088801" y="7029513"/>
                </a:lnTo>
                <a:cubicBezTo>
                  <a:pt x="7104624" y="7116023"/>
                  <a:pt x="7107847" y="7206354"/>
                  <a:pt x="7096706" y="7298253"/>
                </a:cubicBezTo>
                <a:cubicBezTo>
                  <a:pt x="7037285" y="7788383"/>
                  <a:pt x="6591786" y="8137543"/>
                  <a:pt x="6101656" y="8078123"/>
                </a:cubicBezTo>
                <a:cubicBezTo>
                  <a:pt x="6040389" y="8070696"/>
                  <a:pt x="5981326" y="8057236"/>
                  <a:pt x="5924987" y="8038410"/>
                </a:cubicBezTo>
                <a:lnTo>
                  <a:pt x="5863197" y="8014278"/>
                </a:lnTo>
                <a:lnTo>
                  <a:pt x="5850452" y="8042694"/>
                </a:lnTo>
                <a:cubicBezTo>
                  <a:pt x="5725319" y="8260842"/>
                  <a:pt x="5478078" y="8394579"/>
                  <a:pt x="5212713" y="8362407"/>
                </a:cubicBezTo>
                <a:cubicBezTo>
                  <a:pt x="5168486" y="8357046"/>
                  <a:pt x="5125848" y="8347329"/>
                  <a:pt x="5085178" y="8333739"/>
                </a:cubicBezTo>
                <a:lnTo>
                  <a:pt x="5083298" y="8332895"/>
                </a:lnTo>
                <a:lnTo>
                  <a:pt x="5077926" y="8338004"/>
                </a:lnTo>
                <a:cubicBezTo>
                  <a:pt x="4897857" y="8479133"/>
                  <a:pt x="4663950" y="8551568"/>
                  <a:pt x="4418885" y="8521858"/>
                </a:cubicBezTo>
                <a:cubicBezTo>
                  <a:pt x="4173820" y="8492148"/>
                  <a:pt x="3963998" y="8365918"/>
                  <a:pt x="3822868" y="8185849"/>
                </a:cubicBezTo>
                <a:lnTo>
                  <a:pt x="3802108" y="8153403"/>
                </a:lnTo>
                <a:lnTo>
                  <a:pt x="3753502" y="8199628"/>
                </a:lnTo>
                <a:cubicBezTo>
                  <a:pt x="3623513" y="8301508"/>
                  <a:pt x="3454657" y="8353799"/>
                  <a:pt x="3277747" y="8332351"/>
                </a:cubicBezTo>
                <a:cubicBezTo>
                  <a:pt x="3145065" y="8316265"/>
                  <a:pt x="3026692" y="8260987"/>
                  <a:pt x="2932819" y="8179513"/>
                </a:cubicBezTo>
                <a:lnTo>
                  <a:pt x="2904282" y="8149507"/>
                </a:lnTo>
                <a:lnTo>
                  <a:pt x="2799661" y="8216448"/>
                </a:lnTo>
                <a:cubicBezTo>
                  <a:pt x="2646420" y="8294966"/>
                  <a:pt x="2468898" y="8330140"/>
                  <a:pt x="2285100" y="8307858"/>
                </a:cubicBezTo>
                <a:cubicBezTo>
                  <a:pt x="1886868" y="8259579"/>
                  <a:pt x="1581700" y="7956427"/>
                  <a:pt x="1513134" y="7581548"/>
                </a:cubicBezTo>
                <a:lnTo>
                  <a:pt x="1504751" y="7517939"/>
                </a:lnTo>
                <a:lnTo>
                  <a:pt x="1503600" y="7518396"/>
                </a:lnTo>
                <a:cubicBezTo>
                  <a:pt x="1423024" y="7541522"/>
                  <a:pt x="1336582" y="7549232"/>
                  <a:pt x="1248127" y="7538509"/>
                </a:cubicBezTo>
                <a:cubicBezTo>
                  <a:pt x="894307" y="7495614"/>
                  <a:pt x="642252" y="7174013"/>
                  <a:pt x="685147" y="6820194"/>
                </a:cubicBezTo>
                <a:lnTo>
                  <a:pt x="696224" y="6770915"/>
                </a:lnTo>
                <a:lnTo>
                  <a:pt x="629644" y="6752337"/>
                </a:lnTo>
                <a:cubicBezTo>
                  <a:pt x="240043" y="6622152"/>
                  <a:pt x="-17631" y="6232229"/>
                  <a:pt x="33733" y="5808548"/>
                </a:cubicBezTo>
                <a:cubicBezTo>
                  <a:pt x="63084" y="5566444"/>
                  <a:pt x="187788" y="5359157"/>
                  <a:pt x="365680" y="5219735"/>
                </a:cubicBezTo>
                <a:lnTo>
                  <a:pt x="404596" y="5194835"/>
                </a:lnTo>
                <a:lnTo>
                  <a:pt x="327076" y="5160066"/>
                </a:lnTo>
                <a:cubicBezTo>
                  <a:pt x="136478" y="5050736"/>
                  <a:pt x="19629" y="4834718"/>
                  <a:pt x="47737" y="4602864"/>
                </a:cubicBezTo>
                <a:cubicBezTo>
                  <a:pt x="61791" y="4486938"/>
                  <a:pt x="110088" y="4383515"/>
                  <a:pt x="181273" y="4301496"/>
                </a:cubicBezTo>
                <a:lnTo>
                  <a:pt x="242918" y="4242870"/>
                </a:lnTo>
                <a:lnTo>
                  <a:pt x="236278" y="4238150"/>
                </a:lnTo>
                <a:cubicBezTo>
                  <a:pt x="70362" y="4094152"/>
                  <a:pt x="-23388" y="3872990"/>
                  <a:pt x="5043" y="3638482"/>
                </a:cubicBezTo>
                <a:cubicBezTo>
                  <a:pt x="27787" y="3450876"/>
                  <a:pt x="124420" y="3290249"/>
                  <a:pt x="262269" y="3182210"/>
                </a:cubicBezTo>
                <a:lnTo>
                  <a:pt x="347663" y="3127572"/>
                </a:lnTo>
                <a:lnTo>
                  <a:pt x="334686" y="3094760"/>
                </a:lnTo>
                <a:cubicBezTo>
                  <a:pt x="314480" y="3024360"/>
                  <a:pt x="307743" y="2948835"/>
                  <a:pt x="317112" y="2871552"/>
                </a:cubicBezTo>
                <a:cubicBezTo>
                  <a:pt x="341707" y="2668680"/>
                  <a:pt x="471173" y="2504101"/>
                  <a:pt x="644643" y="2425517"/>
                </a:cubicBezTo>
                <a:lnTo>
                  <a:pt x="687844" y="2410222"/>
                </a:lnTo>
                <a:lnTo>
                  <a:pt x="681538" y="2375634"/>
                </a:lnTo>
                <a:cubicBezTo>
                  <a:pt x="677351" y="2324187"/>
                  <a:pt x="678258" y="2271555"/>
                  <a:pt x="684713" y="2218316"/>
                </a:cubicBezTo>
                <a:cubicBezTo>
                  <a:pt x="736347" y="1792412"/>
                  <a:pt x="1123468" y="1489005"/>
                  <a:pt x="1549373" y="1540639"/>
                </a:cubicBezTo>
                <a:cubicBezTo>
                  <a:pt x="1575992" y="1543867"/>
                  <a:pt x="1602132" y="1548404"/>
                  <a:pt x="1627738" y="1554180"/>
                </a:cubicBezTo>
                <a:lnTo>
                  <a:pt x="1648951" y="1560099"/>
                </a:lnTo>
                <a:lnTo>
                  <a:pt x="1646676" y="1499798"/>
                </a:lnTo>
                <a:cubicBezTo>
                  <a:pt x="1653651" y="1379650"/>
                  <a:pt x="1695345" y="1260225"/>
                  <a:pt x="1773882" y="1157373"/>
                </a:cubicBezTo>
                <a:cubicBezTo>
                  <a:pt x="1904777" y="985953"/>
                  <a:pt x="2107034" y="901138"/>
                  <a:pt x="2307280" y="912763"/>
                </a:cubicBezTo>
                <a:cubicBezTo>
                  <a:pt x="2367354" y="916251"/>
                  <a:pt x="2427247" y="928417"/>
                  <a:pt x="2484979" y="949530"/>
                </a:cubicBezTo>
                <a:lnTo>
                  <a:pt x="2493499" y="953392"/>
                </a:lnTo>
                <a:lnTo>
                  <a:pt x="2519885" y="836014"/>
                </a:lnTo>
                <a:cubicBezTo>
                  <a:pt x="2626216" y="517802"/>
                  <a:pt x="2929539" y="299646"/>
                  <a:pt x="3270704" y="306279"/>
                </a:cubicBezTo>
                <a:cubicBezTo>
                  <a:pt x="3296949" y="306789"/>
                  <a:pt x="3323416" y="308629"/>
                  <a:pt x="3350035" y="311856"/>
                </a:cubicBezTo>
                <a:cubicBezTo>
                  <a:pt x="3509749" y="331218"/>
                  <a:pt x="3652238" y="397760"/>
                  <a:pt x="3765236" y="495831"/>
                </a:cubicBezTo>
                <a:lnTo>
                  <a:pt x="3802169" y="534666"/>
                </a:lnTo>
                <a:lnTo>
                  <a:pt x="3844001" y="455157"/>
                </a:lnTo>
                <a:cubicBezTo>
                  <a:pt x="3950445" y="292705"/>
                  <a:pt x="4104870" y="159203"/>
                  <a:pt x="4297495" y="78533"/>
                </a:cubicBezTo>
                <a:cubicBezTo>
                  <a:pt x="4425913" y="24752"/>
                  <a:pt x="4559150" y="-457"/>
                  <a:pt x="4690134" y="6"/>
                </a:cubicBezTo>
                <a:close/>
              </a:path>
            </a:pathLst>
          </a:custGeom>
          <a:gradFill flip="none" rotWithShape="1">
            <a:gsLst>
              <a:gs pos="75000">
                <a:schemeClr val="bg1">
                  <a:lumMod val="85000"/>
                </a:schemeClr>
              </a:gs>
              <a:gs pos="62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>
                <a:lumMod val="85000"/>
              </a:schemeClr>
            </a:solidFill>
          </a:ln>
          <a:effectLst>
            <a:outerShdw blurRad="304800" dist="190500" dir="1698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161DB113-BF8B-40E8-9551-546997267F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80300" y="1500266"/>
            <a:ext cx="2942916" cy="910615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EE51DE27-91E6-4AD4-B097-F32AE849D34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67450" y="2505648"/>
            <a:ext cx="518629" cy="223131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0280EDDE-39BB-4CDE-AAC6-3EFF4D6383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81370" y="2458623"/>
            <a:ext cx="3992234" cy="1163899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3FA870C5-A84F-46B5-B102-20B7AFC413E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46970" y="2164741"/>
            <a:ext cx="1507641" cy="149558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2B3A9C26-5EA7-4E1E-8F1C-08FDF5C9E9C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47624" y="6590054"/>
            <a:ext cx="1133746" cy="130863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E6FB770-593E-4B29-8C97-B80B7ED82AE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5721"/>
          <a:stretch/>
        </p:blipFill>
        <p:spPr>
          <a:xfrm>
            <a:off x="0" y="5878745"/>
            <a:ext cx="12192000" cy="97925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607BA3BC-8140-4027-BD3F-69C38F76C835}"/>
              </a:ext>
            </a:extLst>
          </p:cNvPr>
          <p:cNvGrpSpPr/>
          <p:nvPr/>
        </p:nvGrpSpPr>
        <p:grpSpPr>
          <a:xfrm>
            <a:off x="-275250" y="5162309"/>
            <a:ext cx="6391491" cy="661598"/>
            <a:chOff x="-791292" y="3692313"/>
            <a:chExt cx="6391491" cy="66159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C51E94B-4A64-4498-A867-3C1CD7596CE2}"/>
                </a:ext>
              </a:extLst>
            </p:cNvPr>
            <p:cNvSpPr/>
            <p:nvPr/>
          </p:nvSpPr>
          <p:spPr>
            <a:xfrm flipH="1">
              <a:off x="-791292" y="3692313"/>
              <a:ext cx="6391491" cy="661598"/>
            </a:xfrm>
            <a:custGeom>
              <a:avLst/>
              <a:gdLst>
                <a:gd name="connsiteX0" fmla="*/ 6551565 w 6574263"/>
                <a:gd name="connsiteY0" fmla="*/ 788407 h 1045311"/>
                <a:gd name="connsiteX1" fmla="*/ 2222634 w 6574263"/>
                <a:gd name="connsiteY1" fmla="*/ 1328 h 1045311"/>
                <a:gd name="connsiteX2" fmla="*/ 173915 w 6574263"/>
                <a:gd name="connsiteY2" fmla="*/ 996751 h 1045311"/>
                <a:gd name="connsiteX3" fmla="*/ 6551565 w 6574263"/>
                <a:gd name="connsiteY3" fmla="*/ 788407 h 1045311"/>
                <a:gd name="connsiteX0" fmla="*/ 6555589 w 6578287"/>
                <a:gd name="connsiteY0" fmla="*/ 788407 h 996890"/>
                <a:gd name="connsiteX1" fmla="*/ 2226658 w 6578287"/>
                <a:gd name="connsiteY1" fmla="*/ 1328 h 996890"/>
                <a:gd name="connsiteX2" fmla="*/ 177939 w 6578287"/>
                <a:gd name="connsiteY2" fmla="*/ 996751 h 996890"/>
                <a:gd name="connsiteX3" fmla="*/ 6555589 w 6578287"/>
                <a:gd name="connsiteY3" fmla="*/ 788407 h 996890"/>
                <a:gd name="connsiteX0" fmla="*/ 6555589 w 6567083"/>
                <a:gd name="connsiteY0" fmla="*/ 788233 h 996716"/>
                <a:gd name="connsiteX1" fmla="*/ 2226658 w 6567083"/>
                <a:gd name="connsiteY1" fmla="*/ 1154 h 996716"/>
                <a:gd name="connsiteX2" fmla="*/ 177939 w 6567083"/>
                <a:gd name="connsiteY2" fmla="*/ 996577 h 996716"/>
                <a:gd name="connsiteX3" fmla="*/ 6555589 w 6567083"/>
                <a:gd name="connsiteY3" fmla="*/ 788233 h 996716"/>
                <a:gd name="connsiteX0" fmla="*/ 6555589 w 6567083"/>
                <a:gd name="connsiteY0" fmla="*/ 788233 h 996716"/>
                <a:gd name="connsiteX1" fmla="*/ 2226658 w 6567083"/>
                <a:gd name="connsiteY1" fmla="*/ 1154 h 996716"/>
                <a:gd name="connsiteX2" fmla="*/ 177939 w 6567083"/>
                <a:gd name="connsiteY2" fmla="*/ 996577 h 996716"/>
                <a:gd name="connsiteX3" fmla="*/ 6555589 w 6567083"/>
                <a:gd name="connsiteY3" fmla="*/ 788233 h 996716"/>
                <a:gd name="connsiteX0" fmla="*/ 6555589 w 6567083"/>
                <a:gd name="connsiteY0" fmla="*/ 788233 h 996716"/>
                <a:gd name="connsiteX1" fmla="*/ 2226658 w 6567083"/>
                <a:gd name="connsiteY1" fmla="*/ 1154 h 996716"/>
                <a:gd name="connsiteX2" fmla="*/ 177939 w 6567083"/>
                <a:gd name="connsiteY2" fmla="*/ 996577 h 996716"/>
                <a:gd name="connsiteX3" fmla="*/ 6555589 w 6567083"/>
                <a:gd name="connsiteY3" fmla="*/ 788233 h 996716"/>
                <a:gd name="connsiteX0" fmla="*/ 6555589 w 6555589"/>
                <a:gd name="connsiteY0" fmla="*/ 788614 h 997097"/>
                <a:gd name="connsiteX1" fmla="*/ 2226658 w 6555589"/>
                <a:gd name="connsiteY1" fmla="*/ 1535 h 997097"/>
                <a:gd name="connsiteX2" fmla="*/ 177939 w 6555589"/>
                <a:gd name="connsiteY2" fmla="*/ 996958 h 997097"/>
                <a:gd name="connsiteX3" fmla="*/ 6555589 w 6555589"/>
                <a:gd name="connsiteY3" fmla="*/ 788614 h 997097"/>
                <a:gd name="connsiteX0" fmla="*/ 6555589 w 6555589"/>
                <a:gd name="connsiteY0" fmla="*/ 789717 h 998200"/>
                <a:gd name="connsiteX1" fmla="*/ 2226658 w 6555589"/>
                <a:gd name="connsiteY1" fmla="*/ 2638 h 998200"/>
                <a:gd name="connsiteX2" fmla="*/ 177939 w 6555589"/>
                <a:gd name="connsiteY2" fmla="*/ 998061 h 998200"/>
                <a:gd name="connsiteX3" fmla="*/ 6555589 w 6555589"/>
                <a:gd name="connsiteY3" fmla="*/ 789717 h 998200"/>
                <a:gd name="connsiteX0" fmla="*/ 6555589 w 6555589"/>
                <a:gd name="connsiteY0" fmla="*/ 789536 h 998019"/>
                <a:gd name="connsiteX1" fmla="*/ 2226658 w 6555589"/>
                <a:gd name="connsiteY1" fmla="*/ 2457 h 998019"/>
                <a:gd name="connsiteX2" fmla="*/ 177939 w 6555589"/>
                <a:gd name="connsiteY2" fmla="*/ 997880 h 998019"/>
                <a:gd name="connsiteX3" fmla="*/ 6555589 w 6555589"/>
                <a:gd name="connsiteY3" fmla="*/ 789536 h 998019"/>
                <a:gd name="connsiteX0" fmla="*/ 6601053 w 6601053"/>
                <a:gd name="connsiteY0" fmla="*/ 810260 h 1018768"/>
                <a:gd name="connsiteX1" fmla="*/ 2272122 w 6601053"/>
                <a:gd name="connsiteY1" fmla="*/ 23181 h 1018768"/>
                <a:gd name="connsiteX2" fmla="*/ 223403 w 6601053"/>
                <a:gd name="connsiteY2" fmla="*/ 1018604 h 1018768"/>
                <a:gd name="connsiteX3" fmla="*/ 6601053 w 6601053"/>
                <a:gd name="connsiteY3" fmla="*/ 810260 h 1018768"/>
                <a:gd name="connsiteX0" fmla="*/ 6601998 w 6601998"/>
                <a:gd name="connsiteY0" fmla="*/ 790442 h 998911"/>
                <a:gd name="connsiteX1" fmla="*/ 2273067 w 6601998"/>
                <a:gd name="connsiteY1" fmla="*/ 3363 h 998911"/>
                <a:gd name="connsiteX2" fmla="*/ 224348 w 6601998"/>
                <a:gd name="connsiteY2" fmla="*/ 998786 h 998911"/>
                <a:gd name="connsiteX3" fmla="*/ 6601998 w 6601998"/>
                <a:gd name="connsiteY3" fmla="*/ 790442 h 998911"/>
                <a:gd name="connsiteX0" fmla="*/ 6601998 w 6601998"/>
                <a:gd name="connsiteY0" fmla="*/ 790442 h 998911"/>
                <a:gd name="connsiteX1" fmla="*/ 2273067 w 6601998"/>
                <a:gd name="connsiteY1" fmla="*/ 3363 h 998911"/>
                <a:gd name="connsiteX2" fmla="*/ 224348 w 6601998"/>
                <a:gd name="connsiteY2" fmla="*/ 998786 h 998911"/>
                <a:gd name="connsiteX3" fmla="*/ 6601998 w 6601998"/>
                <a:gd name="connsiteY3" fmla="*/ 790442 h 998911"/>
                <a:gd name="connsiteX0" fmla="*/ 6391491 w 6391491"/>
                <a:gd name="connsiteY0" fmla="*/ 791462 h 1082787"/>
                <a:gd name="connsiteX1" fmla="*/ 2062560 w 6391491"/>
                <a:gd name="connsiteY1" fmla="*/ 4383 h 1082787"/>
                <a:gd name="connsiteX2" fmla="*/ 13841 w 6391491"/>
                <a:gd name="connsiteY2" fmla="*/ 999806 h 1082787"/>
                <a:gd name="connsiteX3" fmla="*/ 6391491 w 6391491"/>
                <a:gd name="connsiteY3" fmla="*/ 791462 h 1082787"/>
                <a:gd name="connsiteX0" fmla="*/ 6391491 w 6391491"/>
                <a:gd name="connsiteY0" fmla="*/ 791462 h 1082787"/>
                <a:gd name="connsiteX1" fmla="*/ 2062560 w 6391491"/>
                <a:gd name="connsiteY1" fmla="*/ 4383 h 1082787"/>
                <a:gd name="connsiteX2" fmla="*/ 13841 w 6391491"/>
                <a:gd name="connsiteY2" fmla="*/ 999806 h 1082787"/>
                <a:gd name="connsiteX3" fmla="*/ 6391491 w 6391491"/>
                <a:gd name="connsiteY3" fmla="*/ 791462 h 1082787"/>
                <a:gd name="connsiteX0" fmla="*/ 6391491 w 6391491"/>
                <a:gd name="connsiteY0" fmla="*/ 791462 h 1001648"/>
                <a:gd name="connsiteX1" fmla="*/ 2062560 w 6391491"/>
                <a:gd name="connsiteY1" fmla="*/ 4383 h 1001648"/>
                <a:gd name="connsiteX2" fmla="*/ 13841 w 6391491"/>
                <a:gd name="connsiteY2" fmla="*/ 999806 h 1001648"/>
                <a:gd name="connsiteX3" fmla="*/ 6391491 w 6391491"/>
                <a:gd name="connsiteY3" fmla="*/ 791462 h 100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1491" h="1001648">
                  <a:moveTo>
                    <a:pt x="6391491" y="791462"/>
                  </a:moveTo>
                  <a:cubicBezTo>
                    <a:pt x="4232813" y="683431"/>
                    <a:pt x="3996861" y="90095"/>
                    <a:pt x="2062560" y="4383"/>
                  </a:cubicBezTo>
                  <a:cubicBezTo>
                    <a:pt x="458045" y="-66716"/>
                    <a:pt x="-98048" y="747093"/>
                    <a:pt x="13841" y="999806"/>
                  </a:cubicBezTo>
                  <a:cubicBezTo>
                    <a:pt x="1271624" y="1021026"/>
                    <a:pt x="6154210" y="853194"/>
                    <a:pt x="6391491" y="791462"/>
                  </a:cubicBezTo>
                  <a:close/>
                </a:path>
              </a:pathLst>
            </a:custGeom>
            <a:gradFill flip="none" rotWithShape="1">
              <a:gsLst>
                <a:gs pos="68000">
                  <a:srgbClr val="B15141"/>
                </a:gs>
                <a:gs pos="0">
                  <a:schemeClr val="bg1"/>
                </a:gs>
                <a:gs pos="42000">
                  <a:srgbClr val="FFE4AF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A57E78C-DE25-44AE-8D6B-70DC8E721B62}"/>
                </a:ext>
              </a:extLst>
            </p:cNvPr>
            <p:cNvSpPr/>
            <p:nvPr/>
          </p:nvSpPr>
          <p:spPr>
            <a:xfrm flipH="1">
              <a:off x="-177771" y="3754493"/>
              <a:ext cx="5759447" cy="599414"/>
            </a:xfrm>
            <a:custGeom>
              <a:avLst/>
              <a:gdLst>
                <a:gd name="connsiteX0" fmla="*/ 1761392 w 5759447"/>
                <a:gd name="connsiteY0" fmla="*/ 707 h 599414"/>
                <a:gd name="connsiteX1" fmla="*/ 1171 w 5759447"/>
                <a:gd name="connsiteY1" fmla="*/ 582281 h 599414"/>
                <a:gd name="connsiteX2" fmla="*/ 0 w 5759447"/>
                <a:gd name="connsiteY2" fmla="*/ 598222 h 599414"/>
                <a:gd name="connsiteX3" fmla="*/ 271612 w 5759447"/>
                <a:gd name="connsiteY3" fmla="*/ 599414 h 599414"/>
                <a:gd name="connsiteX4" fmla="*/ 5453233 w 5759447"/>
                <a:gd name="connsiteY4" fmla="*/ 501263 h 599414"/>
                <a:gd name="connsiteX5" fmla="*/ 5759447 w 5759447"/>
                <a:gd name="connsiteY5" fmla="*/ 491110 h 599414"/>
                <a:gd name="connsiteX6" fmla="*/ 5631095 w 5759447"/>
                <a:gd name="connsiteY6" fmla="*/ 482266 h 599414"/>
                <a:gd name="connsiteX7" fmla="*/ 2048455 w 5759447"/>
                <a:gd name="connsiteY7" fmla="*/ 2896 h 599414"/>
                <a:gd name="connsiteX8" fmla="*/ 1761392 w 5759447"/>
                <a:gd name="connsiteY8" fmla="*/ 707 h 599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59447" h="599414">
                  <a:moveTo>
                    <a:pt x="1761392" y="707"/>
                  </a:moveTo>
                  <a:cubicBezTo>
                    <a:pt x="569597" y="18882"/>
                    <a:pt x="50501" y="383504"/>
                    <a:pt x="1171" y="582281"/>
                  </a:cubicBezTo>
                  <a:lnTo>
                    <a:pt x="0" y="598222"/>
                  </a:lnTo>
                  <a:lnTo>
                    <a:pt x="271612" y="599414"/>
                  </a:lnTo>
                  <a:cubicBezTo>
                    <a:pt x="1425634" y="598843"/>
                    <a:pt x="4048635" y="545009"/>
                    <a:pt x="5453233" y="501263"/>
                  </a:cubicBezTo>
                  <a:lnTo>
                    <a:pt x="5759447" y="491110"/>
                  </a:lnTo>
                  <a:lnTo>
                    <a:pt x="5631095" y="482266"/>
                  </a:lnTo>
                  <a:cubicBezTo>
                    <a:pt x="4121701" y="358677"/>
                    <a:pt x="3731646" y="52433"/>
                    <a:pt x="2048455" y="2896"/>
                  </a:cubicBezTo>
                  <a:cubicBezTo>
                    <a:pt x="1948725" y="-39"/>
                    <a:pt x="1853068" y="-691"/>
                    <a:pt x="1761392" y="707"/>
                  </a:cubicBezTo>
                  <a:close/>
                </a:path>
              </a:pathLst>
            </a:custGeom>
            <a:gradFill flip="none" rotWithShape="1">
              <a:gsLst>
                <a:gs pos="66000">
                  <a:srgbClr val="B15141"/>
                </a:gs>
                <a:gs pos="0">
                  <a:schemeClr val="bg1"/>
                </a:gs>
                <a:gs pos="23000">
                  <a:srgbClr val="FFE4AF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C9E4092-0AA7-496A-873F-5262353F52D0}"/>
                </a:ext>
              </a:extLst>
            </p:cNvPr>
            <p:cNvSpPr/>
            <p:nvPr/>
          </p:nvSpPr>
          <p:spPr>
            <a:xfrm flipH="1">
              <a:off x="358099" y="3828101"/>
              <a:ext cx="5180910" cy="525806"/>
            </a:xfrm>
            <a:custGeom>
              <a:avLst/>
              <a:gdLst>
                <a:gd name="connsiteX0" fmla="*/ 1737639 w 5180910"/>
                <a:gd name="connsiteY0" fmla="*/ 706 h 525806"/>
                <a:gd name="connsiteX1" fmla="*/ 24848 w 5180910"/>
                <a:gd name="connsiteY1" fmla="*/ 480626 h 525806"/>
                <a:gd name="connsiteX2" fmla="*/ 0 w 5180910"/>
                <a:gd name="connsiteY2" fmla="*/ 524801 h 525806"/>
                <a:gd name="connsiteX3" fmla="*/ 228945 w 5180910"/>
                <a:gd name="connsiteY3" fmla="*/ 525806 h 525806"/>
                <a:gd name="connsiteX4" fmla="*/ 4999304 w 5180910"/>
                <a:gd name="connsiteY4" fmla="*/ 439789 h 525806"/>
                <a:gd name="connsiteX5" fmla="*/ 5180910 w 5180910"/>
                <a:gd name="connsiteY5" fmla="*/ 434431 h 525806"/>
                <a:gd name="connsiteX6" fmla="*/ 5040146 w 5180910"/>
                <a:gd name="connsiteY6" fmla="*/ 419396 h 525806"/>
                <a:gd name="connsiteX7" fmla="*/ 2026292 w 5180910"/>
                <a:gd name="connsiteY7" fmla="*/ 2895 h 525806"/>
                <a:gd name="connsiteX8" fmla="*/ 1737639 w 5180910"/>
                <a:gd name="connsiteY8" fmla="*/ 706 h 52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80910" h="525806">
                  <a:moveTo>
                    <a:pt x="1737639" y="706"/>
                  </a:moveTo>
                  <a:cubicBezTo>
                    <a:pt x="723612" y="16085"/>
                    <a:pt x="193890" y="279512"/>
                    <a:pt x="24848" y="480626"/>
                  </a:cubicBezTo>
                  <a:lnTo>
                    <a:pt x="0" y="524801"/>
                  </a:lnTo>
                  <a:lnTo>
                    <a:pt x="228945" y="525806"/>
                  </a:lnTo>
                  <a:cubicBezTo>
                    <a:pt x="1278056" y="525286"/>
                    <a:pt x="3541199" y="480749"/>
                    <a:pt x="4999304" y="439789"/>
                  </a:cubicBezTo>
                  <a:lnTo>
                    <a:pt x="5180910" y="434431"/>
                  </a:lnTo>
                  <a:lnTo>
                    <a:pt x="5040146" y="419396"/>
                  </a:lnTo>
                  <a:cubicBezTo>
                    <a:pt x="3972422" y="276416"/>
                    <a:pt x="3477018" y="45355"/>
                    <a:pt x="2026292" y="2895"/>
                  </a:cubicBezTo>
                  <a:cubicBezTo>
                    <a:pt x="1926010" y="-40"/>
                    <a:pt x="1829823" y="-692"/>
                    <a:pt x="1737639" y="706"/>
                  </a:cubicBezTo>
                  <a:close/>
                </a:path>
              </a:pathLst>
            </a:custGeom>
            <a:gradFill flip="none" rotWithShape="1">
              <a:gsLst>
                <a:gs pos="64000">
                  <a:srgbClr val="B15141"/>
                </a:gs>
                <a:gs pos="0">
                  <a:schemeClr val="bg1"/>
                </a:gs>
                <a:gs pos="11000">
                  <a:srgbClr val="FFE4AF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BE0FE10-BCF8-4115-A766-D45EB54FFAFA}"/>
                </a:ext>
              </a:extLst>
            </p:cNvPr>
            <p:cNvSpPr/>
            <p:nvPr/>
          </p:nvSpPr>
          <p:spPr>
            <a:xfrm flipH="1">
              <a:off x="655955" y="3863879"/>
              <a:ext cx="4912882" cy="490029"/>
            </a:xfrm>
            <a:custGeom>
              <a:avLst/>
              <a:gdLst>
                <a:gd name="connsiteX0" fmla="*/ 1707337 w 4912882"/>
                <a:gd name="connsiteY0" fmla="*/ 707 h 490029"/>
                <a:gd name="connsiteX1" fmla="*/ 4622 w 4912882"/>
                <a:gd name="connsiteY1" fmla="*/ 480627 h 490029"/>
                <a:gd name="connsiteX2" fmla="*/ 0 w 4912882"/>
                <a:gd name="connsiteY2" fmla="*/ 488894 h 490029"/>
                <a:gd name="connsiteX3" fmla="*/ 258773 w 4912882"/>
                <a:gd name="connsiteY3" fmla="*/ 490029 h 490029"/>
                <a:gd name="connsiteX4" fmla="*/ 4569569 w 4912882"/>
                <a:gd name="connsiteY4" fmla="*/ 416359 h 490029"/>
                <a:gd name="connsiteX5" fmla="*/ 4912882 w 4912882"/>
                <a:gd name="connsiteY5" fmla="*/ 407135 h 490029"/>
                <a:gd name="connsiteX6" fmla="*/ 4500076 w 4912882"/>
                <a:gd name="connsiteY6" fmla="*/ 341848 h 490029"/>
                <a:gd name="connsiteX7" fmla="*/ 1994292 w 4912882"/>
                <a:gd name="connsiteY7" fmla="*/ 2896 h 490029"/>
                <a:gd name="connsiteX8" fmla="*/ 1707337 w 4912882"/>
                <a:gd name="connsiteY8" fmla="*/ 707 h 4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12882" h="490029">
                  <a:moveTo>
                    <a:pt x="1707337" y="707"/>
                  </a:moveTo>
                  <a:cubicBezTo>
                    <a:pt x="699276" y="16086"/>
                    <a:pt x="172670" y="279513"/>
                    <a:pt x="4622" y="480627"/>
                  </a:cubicBezTo>
                  <a:lnTo>
                    <a:pt x="0" y="488894"/>
                  </a:lnTo>
                  <a:lnTo>
                    <a:pt x="258773" y="490029"/>
                  </a:lnTo>
                  <a:cubicBezTo>
                    <a:pt x="1202973" y="489561"/>
                    <a:pt x="3130539" y="453439"/>
                    <a:pt x="4569569" y="416359"/>
                  </a:cubicBezTo>
                  <a:lnTo>
                    <a:pt x="4912882" y="407135"/>
                  </a:lnTo>
                  <a:lnTo>
                    <a:pt x="4500076" y="341848"/>
                  </a:lnTo>
                  <a:cubicBezTo>
                    <a:pt x="3738429" y="204636"/>
                    <a:pt x="3196118" y="38280"/>
                    <a:pt x="1994292" y="2896"/>
                  </a:cubicBezTo>
                  <a:cubicBezTo>
                    <a:pt x="1894600" y="-39"/>
                    <a:pt x="1798979" y="-691"/>
                    <a:pt x="1707337" y="707"/>
                  </a:cubicBezTo>
                  <a:close/>
                </a:path>
              </a:pathLst>
            </a:custGeom>
            <a:gradFill flip="none" rotWithShape="1">
              <a:gsLst>
                <a:gs pos="68000">
                  <a:srgbClr val="B15141"/>
                </a:gs>
                <a:gs pos="0">
                  <a:schemeClr val="bg1"/>
                </a:gs>
                <a:gs pos="0">
                  <a:srgbClr val="FFE4AF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A8AD1DC-F597-4EF8-8076-BE71779CB34F}"/>
                </a:ext>
              </a:extLst>
            </p:cNvPr>
            <p:cNvSpPr/>
            <p:nvPr/>
          </p:nvSpPr>
          <p:spPr>
            <a:xfrm flipH="1">
              <a:off x="867210" y="3925007"/>
              <a:ext cx="4649685" cy="428900"/>
            </a:xfrm>
            <a:custGeom>
              <a:avLst/>
              <a:gdLst>
                <a:gd name="connsiteX0" fmla="*/ 1698858 w 4649685"/>
                <a:gd name="connsiteY0" fmla="*/ 707 h 428900"/>
                <a:gd name="connsiteX1" fmla="*/ 71201 w 4649685"/>
                <a:gd name="connsiteY1" fmla="*/ 366614 h 428900"/>
                <a:gd name="connsiteX2" fmla="*/ 0 w 4649685"/>
                <a:gd name="connsiteY2" fmla="*/ 427993 h 428900"/>
                <a:gd name="connsiteX3" fmla="*/ 206831 w 4649685"/>
                <a:gd name="connsiteY3" fmla="*/ 428900 h 428900"/>
                <a:gd name="connsiteX4" fmla="*/ 4517627 w 4649685"/>
                <a:gd name="connsiteY4" fmla="*/ 355230 h 428900"/>
                <a:gd name="connsiteX5" fmla="*/ 4649685 w 4649685"/>
                <a:gd name="connsiteY5" fmla="*/ 351682 h 428900"/>
                <a:gd name="connsiteX6" fmla="*/ 4585416 w 4649685"/>
                <a:gd name="connsiteY6" fmla="*/ 341848 h 428900"/>
                <a:gd name="connsiteX7" fmla="*/ 1995453 w 4649685"/>
                <a:gd name="connsiteY7" fmla="*/ 2896 h 428900"/>
                <a:gd name="connsiteX8" fmla="*/ 1698858 w 4649685"/>
                <a:gd name="connsiteY8" fmla="*/ 707 h 42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85" h="428900">
                  <a:moveTo>
                    <a:pt x="1698858" y="707"/>
                  </a:moveTo>
                  <a:cubicBezTo>
                    <a:pt x="846373" y="13290"/>
                    <a:pt x="327012" y="191921"/>
                    <a:pt x="71201" y="366614"/>
                  </a:cubicBezTo>
                  <a:lnTo>
                    <a:pt x="0" y="427993"/>
                  </a:lnTo>
                  <a:lnTo>
                    <a:pt x="206831" y="428900"/>
                  </a:lnTo>
                  <a:cubicBezTo>
                    <a:pt x="1151031" y="428432"/>
                    <a:pt x="3078597" y="392310"/>
                    <a:pt x="4517627" y="355230"/>
                  </a:cubicBezTo>
                  <a:lnTo>
                    <a:pt x="4649685" y="351682"/>
                  </a:lnTo>
                  <a:lnTo>
                    <a:pt x="4585416" y="341848"/>
                  </a:lnTo>
                  <a:cubicBezTo>
                    <a:pt x="3798182" y="204636"/>
                    <a:pt x="3237653" y="38280"/>
                    <a:pt x="1995453" y="2896"/>
                  </a:cubicBezTo>
                  <a:cubicBezTo>
                    <a:pt x="1892412" y="-39"/>
                    <a:pt x="1793578" y="-691"/>
                    <a:pt x="1698858" y="707"/>
                  </a:cubicBezTo>
                  <a:close/>
                </a:path>
              </a:pathLst>
            </a:custGeom>
            <a:gradFill flip="none" rotWithShape="1">
              <a:gsLst>
                <a:gs pos="65000">
                  <a:srgbClr val="B15141"/>
                </a:gs>
                <a:gs pos="0">
                  <a:srgbClr val="EEC497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DD59634-1BF1-49B7-A0B9-7BAAF319F8E3}"/>
                </a:ext>
              </a:extLst>
            </p:cNvPr>
            <p:cNvSpPr/>
            <p:nvPr/>
          </p:nvSpPr>
          <p:spPr>
            <a:xfrm flipH="1">
              <a:off x="1034346" y="3978183"/>
              <a:ext cx="4426041" cy="375725"/>
            </a:xfrm>
            <a:custGeom>
              <a:avLst/>
              <a:gdLst>
                <a:gd name="connsiteX0" fmla="*/ 1679381 w 4426041"/>
                <a:gd name="connsiteY0" fmla="*/ 706 h 375725"/>
                <a:gd name="connsiteX1" fmla="*/ 10056 w 4426041"/>
                <a:gd name="connsiteY1" fmla="*/ 366613 h 375725"/>
                <a:gd name="connsiteX2" fmla="*/ 0 w 4426041"/>
                <a:gd name="connsiteY2" fmla="*/ 375065 h 375725"/>
                <a:gd name="connsiteX3" fmla="*/ 150322 w 4426041"/>
                <a:gd name="connsiteY3" fmla="*/ 375725 h 375725"/>
                <a:gd name="connsiteX4" fmla="*/ 3445541 w 4426041"/>
                <a:gd name="connsiteY4" fmla="*/ 326253 h 375725"/>
                <a:gd name="connsiteX5" fmla="*/ 4426041 w 4426041"/>
                <a:gd name="connsiteY5" fmla="*/ 302891 h 375725"/>
                <a:gd name="connsiteX6" fmla="*/ 4175852 w 4426041"/>
                <a:gd name="connsiteY6" fmla="*/ 257304 h 375725"/>
                <a:gd name="connsiteX7" fmla="*/ 1983569 w 4426041"/>
                <a:gd name="connsiteY7" fmla="*/ 2895 h 375725"/>
                <a:gd name="connsiteX8" fmla="*/ 1679381 w 4426041"/>
                <a:gd name="connsiteY8" fmla="*/ 706 h 37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26041" h="375725">
                  <a:moveTo>
                    <a:pt x="1679381" y="706"/>
                  </a:moveTo>
                  <a:cubicBezTo>
                    <a:pt x="805072" y="13289"/>
                    <a:pt x="272415" y="191920"/>
                    <a:pt x="10056" y="366613"/>
                  </a:cubicBezTo>
                  <a:lnTo>
                    <a:pt x="0" y="375065"/>
                  </a:lnTo>
                  <a:lnTo>
                    <a:pt x="150322" y="375725"/>
                  </a:lnTo>
                  <a:cubicBezTo>
                    <a:pt x="884700" y="375361"/>
                    <a:pt x="2213953" y="353429"/>
                    <a:pt x="3445541" y="326253"/>
                  </a:cubicBezTo>
                  <a:lnTo>
                    <a:pt x="4426041" y="302891"/>
                  </a:lnTo>
                  <a:lnTo>
                    <a:pt x="4175852" y="257304"/>
                  </a:lnTo>
                  <a:cubicBezTo>
                    <a:pt x="3574532" y="143331"/>
                    <a:pt x="3002769" y="31202"/>
                    <a:pt x="1983569" y="2895"/>
                  </a:cubicBezTo>
                  <a:cubicBezTo>
                    <a:pt x="1877890" y="-40"/>
                    <a:pt x="1776526" y="-692"/>
                    <a:pt x="1679381" y="70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CA27D"/>
                </a:gs>
                <a:gs pos="57000">
                  <a:srgbClr val="B15141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BB85FCD-D1FE-4EB3-9153-9BC843AA6F7B}"/>
                </a:ext>
              </a:extLst>
            </p:cNvPr>
            <p:cNvSpPr/>
            <p:nvPr/>
          </p:nvSpPr>
          <p:spPr>
            <a:xfrm flipH="1">
              <a:off x="1451858" y="4102253"/>
              <a:ext cx="3907756" cy="251654"/>
            </a:xfrm>
            <a:custGeom>
              <a:avLst/>
              <a:gdLst>
                <a:gd name="connsiteX0" fmla="*/ 1573269 w 3907756"/>
                <a:gd name="connsiteY0" fmla="*/ 645 h 251654"/>
                <a:gd name="connsiteX1" fmla="*/ 47200 w 3907756"/>
                <a:gd name="connsiteY1" fmla="*/ 229525 h 251654"/>
                <a:gd name="connsiteX2" fmla="*/ 0 w 3907756"/>
                <a:gd name="connsiteY2" fmla="*/ 251437 h 251654"/>
                <a:gd name="connsiteX3" fmla="*/ 49550 w 3907756"/>
                <a:gd name="connsiteY3" fmla="*/ 251654 h 251654"/>
                <a:gd name="connsiteX4" fmla="*/ 3344769 w 3907756"/>
                <a:gd name="connsiteY4" fmla="*/ 202182 h 251654"/>
                <a:gd name="connsiteX5" fmla="*/ 3907756 w 3907756"/>
                <a:gd name="connsiteY5" fmla="*/ 188768 h 251654"/>
                <a:gd name="connsiteX6" fmla="*/ 3718733 w 3907756"/>
                <a:gd name="connsiteY6" fmla="*/ 158338 h 251654"/>
                <a:gd name="connsiteX7" fmla="*/ 1892624 w 3907756"/>
                <a:gd name="connsiteY7" fmla="*/ 2643 h 251654"/>
                <a:gd name="connsiteX8" fmla="*/ 1573269 w 3907756"/>
                <a:gd name="connsiteY8" fmla="*/ 645 h 25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7756" h="251654">
                  <a:moveTo>
                    <a:pt x="1573269" y="645"/>
                  </a:moveTo>
                  <a:cubicBezTo>
                    <a:pt x="859345" y="9578"/>
                    <a:pt x="362404" y="110209"/>
                    <a:pt x="47200" y="229525"/>
                  </a:cubicBezTo>
                  <a:lnTo>
                    <a:pt x="0" y="251437"/>
                  </a:lnTo>
                  <a:lnTo>
                    <a:pt x="49550" y="251654"/>
                  </a:lnTo>
                  <a:cubicBezTo>
                    <a:pt x="783928" y="251290"/>
                    <a:pt x="2113181" y="229358"/>
                    <a:pt x="3344769" y="202182"/>
                  </a:cubicBezTo>
                  <a:lnTo>
                    <a:pt x="3907756" y="188768"/>
                  </a:lnTo>
                  <a:lnTo>
                    <a:pt x="3718733" y="158338"/>
                  </a:lnTo>
                  <a:cubicBezTo>
                    <a:pt x="3233419" y="84445"/>
                    <a:pt x="2695138" y="22023"/>
                    <a:pt x="1892624" y="2643"/>
                  </a:cubicBezTo>
                  <a:cubicBezTo>
                    <a:pt x="1781676" y="-36"/>
                    <a:pt x="1675258" y="-632"/>
                    <a:pt x="1573269" y="64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4745B"/>
                </a:gs>
                <a:gs pos="51000">
                  <a:srgbClr val="B15141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B91534C-F902-417E-806E-27B22B892D06}"/>
              </a:ext>
            </a:extLst>
          </p:cNvPr>
          <p:cNvGrpSpPr/>
          <p:nvPr/>
        </p:nvGrpSpPr>
        <p:grpSpPr>
          <a:xfrm flipH="1">
            <a:off x="6075759" y="5162309"/>
            <a:ext cx="6391491" cy="661598"/>
            <a:chOff x="-791292" y="3692313"/>
            <a:chExt cx="6391491" cy="661598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0C21843-6E3A-4109-920D-6A329B0E4C5F}"/>
                </a:ext>
              </a:extLst>
            </p:cNvPr>
            <p:cNvSpPr/>
            <p:nvPr/>
          </p:nvSpPr>
          <p:spPr>
            <a:xfrm flipH="1">
              <a:off x="-791292" y="3692313"/>
              <a:ext cx="6391491" cy="661598"/>
            </a:xfrm>
            <a:custGeom>
              <a:avLst/>
              <a:gdLst>
                <a:gd name="connsiteX0" fmla="*/ 6551565 w 6574263"/>
                <a:gd name="connsiteY0" fmla="*/ 788407 h 1045311"/>
                <a:gd name="connsiteX1" fmla="*/ 2222634 w 6574263"/>
                <a:gd name="connsiteY1" fmla="*/ 1328 h 1045311"/>
                <a:gd name="connsiteX2" fmla="*/ 173915 w 6574263"/>
                <a:gd name="connsiteY2" fmla="*/ 996751 h 1045311"/>
                <a:gd name="connsiteX3" fmla="*/ 6551565 w 6574263"/>
                <a:gd name="connsiteY3" fmla="*/ 788407 h 1045311"/>
                <a:gd name="connsiteX0" fmla="*/ 6555589 w 6578287"/>
                <a:gd name="connsiteY0" fmla="*/ 788407 h 996890"/>
                <a:gd name="connsiteX1" fmla="*/ 2226658 w 6578287"/>
                <a:gd name="connsiteY1" fmla="*/ 1328 h 996890"/>
                <a:gd name="connsiteX2" fmla="*/ 177939 w 6578287"/>
                <a:gd name="connsiteY2" fmla="*/ 996751 h 996890"/>
                <a:gd name="connsiteX3" fmla="*/ 6555589 w 6578287"/>
                <a:gd name="connsiteY3" fmla="*/ 788407 h 996890"/>
                <a:gd name="connsiteX0" fmla="*/ 6555589 w 6567083"/>
                <a:gd name="connsiteY0" fmla="*/ 788233 h 996716"/>
                <a:gd name="connsiteX1" fmla="*/ 2226658 w 6567083"/>
                <a:gd name="connsiteY1" fmla="*/ 1154 h 996716"/>
                <a:gd name="connsiteX2" fmla="*/ 177939 w 6567083"/>
                <a:gd name="connsiteY2" fmla="*/ 996577 h 996716"/>
                <a:gd name="connsiteX3" fmla="*/ 6555589 w 6567083"/>
                <a:gd name="connsiteY3" fmla="*/ 788233 h 996716"/>
                <a:gd name="connsiteX0" fmla="*/ 6555589 w 6567083"/>
                <a:gd name="connsiteY0" fmla="*/ 788233 h 996716"/>
                <a:gd name="connsiteX1" fmla="*/ 2226658 w 6567083"/>
                <a:gd name="connsiteY1" fmla="*/ 1154 h 996716"/>
                <a:gd name="connsiteX2" fmla="*/ 177939 w 6567083"/>
                <a:gd name="connsiteY2" fmla="*/ 996577 h 996716"/>
                <a:gd name="connsiteX3" fmla="*/ 6555589 w 6567083"/>
                <a:gd name="connsiteY3" fmla="*/ 788233 h 996716"/>
                <a:gd name="connsiteX0" fmla="*/ 6555589 w 6567083"/>
                <a:gd name="connsiteY0" fmla="*/ 788233 h 996716"/>
                <a:gd name="connsiteX1" fmla="*/ 2226658 w 6567083"/>
                <a:gd name="connsiteY1" fmla="*/ 1154 h 996716"/>
                <a:gd name="connsiteX2" fmla="*/ 177939 w 6567083"/>
                <a:gd name="connsiteY2" fmla="*/ 996577 h 996716"/>
                <a:gd name="connsiteX3" fmla="*/ 6555589 w 6567083"/>
                <a:gd name="connsiteY3" fmla="*/ 788233 h 996716"/>
                <a:gd name="connsiteX0" fmla="*/ 6555589 w 6555589"/>
                <a:gd name="connsiteY0" fmla="*/ 788614 h 997097"/>
                <a:gd name="connsiteX1" fmla="*/ 2226658 w 6555589"/>
                <a:gd name="connsiteY1" fmla="*/ 1535 h 997097"/>
                <a:gd name="connsiteX2" fmla="*/ 177939 w 6555589"/>
                <a:gd name="connsiteY2" fmla="*/ 996958 h 997097"/>
                <a:gd name="connsiteX3" fmla="*/ 6555589 w 6555589"/>
                <a:gd name="connsiteY3" fmla="*/ 788614 h 997097"/>
                <a:gd name="connsiteX0" fmla="*/ 6555589 w 6555589"/>
                <a:gd name="connsiteY0" fmla="*/ 789717 h 998200"/>
                <a:gd name="connsiteX1" fmla="*/ 2226658 w 6555589"/>
                <a:gd name="connsiteY1" fmla="*/ 2638 h 998200"/>
                <a:gd name="connsiteX2" fmla="*/ 177939 w 6555589"/>
                <a:gd name="connsiteY2" fmla="*/ 998061 h 998200"/>
                <a:gd name="connsiteX3" fmla="*/ 6555589 w 6555589"/>
                <a:gd name="connsiteY3" fmla="*/ 789717 h 998200"/>
                <a:gd name="connsiteX0" fmla="*/ 6555589 w 6555589"/>
                <a:gd name="connsiteY0" fmla="*/ 789536 h 998019"/>
                <a:gd name="connsiteX1" fmla="*/ 2226658 w 6555589"/>
                <a:gd name="connsiteY1" fmla="*/ 2457 h 998019"/>
                <a:gd name="connsiteX2" fmla="*/ 177939 w 6555589"/>
                <a:gd name="connsiteY2" fmla="*/ 997880 h 998019"/>
                <a:gd name="connsiteX3" fmla="*/ 6555589 w 6555589"/>
                <a:gd name="connsiteY3" fmla="*/ 789536 h 998019"/>
                <a:gd name="connsiteX0" fmla="*/ 6601053 w 6601053"/>
                <a:gd name="connsiteY0" fmla="*/ 810260 h 1018768"/>
                <a:gd name="connsiteX1" fmla="*/ 2272122 w 6601053"/>
                <a:gd name="connsiteY1" fmla="*/ 23181 h 1018768"/>
                <a:gd name="connsiteX2" fmla="*/ 223403 w 6601053"/>
                <a:gd name="connsiteY2" fmla="*/ 1018604 h 1018768"/>
                <a:gd name="connsiteX3" fmla="*/ 6601053 w 6601053"/>
                <a:gd name="connsiteY3" fmla="*/ 810260 h 1018768"/>
                <a:gd name="connsiteX0" fmla="*/ 6601998 w 6601998"/>
                <a:gd name="connsiteY0" fmla="*/ 790442 h 998911"/>
                <a:gd name="connsiteX1" fmla="*/ 2273067 w 6601998"/>
                <a:gd name="connsiteY1" fmla="*/ 3363 h 998911"/>
                <a:gd name="connsiteX2" fmla="*/ 224348 w 6601998"/>
                <a:gd name="connsiteY2" fmla="*/ 998786 h 998911"/>
                <a:gd name="connsiteX3" fmla="*/ 6601998 w 6601998"/>
                <a:gd name="connsiteY3" fmla="*/ 790442 h 998911"/>
                <a:gd name="connsiteX0" fmla="*/ 6601998 w 6601998"/>
                <a:gd name="connsiteY0" fmla="*/ 790442 h 998911"/>
                <a:gd name="connsiteX1" fmla="*/ 2273067 w 6601998"/>
                <a:gd name="connsiteY1" fmla="*/ 3363 h 998911"/>
                <a:gd name="connsiteX2" fmla="*/ 224348 w 6601998"/>
                <a:gd name="connsiteY2" fmla="*/ 998786 h 998911"/>
                <a:gd name="connsiteX3" fmla="*/ 6601998 w 6601998"/>
                <a:gd name="connsiteY3" fmla="*/ 790442 h 998911"/>
                <a:gd name="connsiteX0" fmla="*/ 6391491 w 6391491"/>
                <a:gd name="connsiteY0" fmla="*/ 791462 h 1082787"/>
                <a:gd name="connsiteX1" fmla="*/ 2062560 w 6391491"/>
                <a:gd name="connsiteY1" fmla="*/ 4383 h 1082787"/>
                <a:gd name="connsiteX2" fmla="*/ 13841 w 6391491"/>
                <a:gd name="connsiteY2" fmla="*/ 999806 h 1082787"/>
                <a:gd name="connsiteX3" fmla="*/ 6391491 w 6391491"/>
                <a:gd name="connsiteY3" fmla="*/ 791462 h 1082787"/>
                <a:gd name="connsiteX0" fmla="*/ 6391491 w 6391491"/>
                <a:gd name="connsiteY0" fmla="*/ 791462 h 1082787"/>
                <a:gd name="connsiteX1" fmla="*/ 2062560 w 6391491"/>
                <a:gd name="connsiteY1" fmla="*/ 4383 h 1082787"/>
                <a:gd name="connsiteX2" fmla="*/ 13841 w 6391491"/>
                <a:gd name="connsiteY2" fmla="*/ 999806 h 1082787"/>
                <a:gd name="connsiteX3" fmla="*/ 6391491 w 6391491"/>
                <a:gd name="connsiteY3" fmla="*/ 791462 h 1082787"/>
                <a:gd name="connsiteX0" fmla="*/ 6391491 w 6391491"/>
                <a:gd name="connsiteY0" fmla="*/ 791462 h 1001648"/>
                <a:gd name="connsiteX1" fmla="*/ 2062560 w 6391491"/>
                <a:gd name="connsiteY1" fmla="*/ 4383 h 1001648"/>
                <a:gd name="connsiteX2" fmla="*/ 13841 w 6391491"/>
                <a:gd name="connsiteY2" fmla="*/ 999806 h 1001648"/>
                <a:gd name="connsiteX3" fmla="*/ 6391491 w 6391491"/>
                <a:gd name="connsiteY3" fmla="*/ 791462 h 100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1491" h="1001648">
                  <a:moveTo>
                    <a:pt x="6391491" y="791462"/>
                  </a:moveTo>
                  <a:cubicBezTo>
                    <a:pt x="4232813" y="683431"/>
                    <a:pt x="3996861" y="90095"/>
                    <a:pt x="2062560" y="4383"/>
                  </a:cubicBezTo>
                  <a:cubicBezTo>
                    <a:pt x="458045" y="-66716"/>
                    <a:pt x="-98048" y="747093"/>
                    <a:pt x="13841" y="999806"/>
                  </a:cubicBezTo>
                  <a:cubicBezTo>
                    <a:pt x="1271624" y="1021026"/>
                    <a:pt x="6154210" y="853194"/>
                    <a:pt x="6391491" y="791462"/>
                  </a:cubicBezTo>
                  <a:close/>
                </a:path>
              </a:pathLst>
            </a:custGeom>
            <a:gradFill flip="none" rotWithShape="1">
              <a:gsLst>
                <a:gs pos="68000">
                  <a:srgbClr val="B15141"/>
                </a:gs>
                <a:gs pos="0">
                  <a:schemeClr val="bg1"/>
                </a:gs>
                <a:gs pos="42000">
                  <a:srgbClr val="FFE4AF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6B44416-9934-462A-85E2-D79619226616}"/>
                </a:ext>
              </a:extLst>
            </p:cNvPr>
            <p:cNvSpPr/>
            <p:nvPr/>
          </p:nvSpPr>
          <p:spPr>
            <a:xfrm flipH="1">
              <a:off x="-177771" y="3754493"/>
              <a:ext cx="5759447" cy="599414"/>
            </a:xfrm>
            <a:custGeom>
              <a:avLst/>
              <a:gdLst>
                <a:gd name="connsiteX0" fmla="*/ 1761392 w 5759447"/>
                <a:gd name="connsiteY0" fmla="*/ 707 h 599414"/>
                <a:gd name="connsiteX1" fmla="*/ 1171 w 5759447"/>
                <a:gd name="connsiteY1" fmla="*/ 582281 h 599414"/>
                <a:gd name="connsiteX2" fmla="*/ 0 w 5759447"/>
                <a:gd name="connsiteY2" fmla="*/ 598222 h 599414"/>
                <a:gd name="connsiteX3" fmla="*/ 271612 w 5759447"/>
                <a:gd name="connsiteY3" fmla="*/ 599414 h 599414"/>
                <a:gd name="connsiteX4" fmla="*/ 5453233 w 5759447"/>
                <a:gd name="connsiteY4" fmla="*/ 501263 h 599414"/>
                <a:gd name="connsiteX5" fmla="*/ 5759447 w 5759447"/>
                <a:gd name="connsiteY5" fmla="*/ 491110 h 599414"/>
                <a:gd name="connsiteX6" fmla="*/ 5631095 w 5759447"/>
                <a:gd name="connsiteY6" fmla="*/ 482266 h 599414"/>
                <a:gd name="connsiteX7" fmla="*/ 2048455 w 5759447"/>
                <a:gd name="connsiteY7" fmla="*/ 2896 h 599414"/>
                <a:gd name="connsiteX8" fmla="*/ 1761392 w 5759447"/>
                <a:gd name="connsiteY8" fmla="*/ 707 h 599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59447" h="599414">
                  <a:moveTo>
                    <a:pt x="1761392" y="707"/>
                  </a:moveTo>
                  <a:cubicBezTo>
                    <a:pt x="569597" y="18882"/>
                    <a:pt x="50501" y="383504"/>
                    <a:pt x="1171" y="582281"/>
                  </a:cubicBezTo>
                  <a:lnTo>
                    <a:pt x="0" y="598222"/>
                  </a:lnTo>
                  <a:lnTo>
                    <a:pt x="271612" y="599414"/>
                  </a:lnTo>
                  <a:cubicBezTo>
                    <a:pt x="1425634" y="598843"/>
                    <a:pt x="4048635" y="545009"/>
                    <a:pt x="5453233" y="501263"/>
                  </a:cubicBezTo>
                  <a:lnTo>
                    <a:pt x="5759447" y="491110"/>
                  </a:lnTo>
                  <a:lnTo>
                    <a:pt x="5631095" y="482266"/>
                  </a:lnTo>
                  <a:cubicBezTo>
                    <a:pt x="4121701" y="358677"/>
                    <a:pt x="3731646" y="52433"/>
                    <a:pt x="2048455" y="2896"/>
                  </a:cubicBezTo>
                  <a:cubicBezTo>
                    <a:pt x="1948725" y="-39"/>
                    <a:pt x="1853068" y="-691"/>
                    <a:pt x="1761392" y="707"/>
                  </a:cubicBezTo>
                  <a:close/>
                </a:path>
              </a:pathLst>
            </a:custGeom>
            <a:gradFill flip="none" rotWithShape="1">
              <a:gsLst>
                <a:gs pos="66000">
                  <a:srgbClr val="B15141"/>
                </a:gs>
                <a:gs pos="0">
                  <a:schemeClr val="bg1"/>
                </a:gs>
                <a:gs pos="23000">
                  <a:srgbClr val="FFE4AF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33969E5-DE51-495E-8A85-A071E0843C3D}"/>
                </a:ext>
              </a:extLst>
            </p:cNvPr>
            <p:cNvSpPr/>
            <p:nvPr/>
          </p:nvSpPr>
          <p:spPr>
            <a:xfrm flipH="1">
              <a:off x="358099" y="3828101"/>
              <a:ext cx="5180910" cy="525806"/>
            </a:xfrm>
            <a:custGeom>
              <a:avLst/>
              <a:gdLst>
                <a:gd name="connsiteX0" fmla="*/ 1737639 w 5180910"/>
                <a:gd name="connsiteY0" fmla="*/ 706 h 525806"/>
                <a:gd name="connsiteX1" fmla="*/ 24848 w 5180910"/>
                <a:gd name="connsiteY1" fmla="*/ 480626 h 525806"/>
                <a:gd name="connsiteX2" fmla="*/ 0 w 5180910"/>
                <a:gd name="connsiteY2" fmla="*/ 524801 h 525806"/>
                <a:gd name="connsiteX3" fmla="*/ 228945 w 5180910"/>
                <a:gd name="connsiteY3" fmla="*/ 525806 h 525806"/>
                <a:gd name="connsiteX4" fmla="*/ 4999304 w 5180910"/>
                <a:gd name="connsiteY4" fmla="*/ 439789 h 525806"/>
                <a:gd name="connsiteX5" fmla="*/ 5180910 w 5180910"/>
                <a:gd name="connsiteY5" fmla="*/ 434431 h 525806"/>
                <a:gd name="connsiteX6" fmla="*/ 5040146 w 5180910"/>
                <a:gd name="connsiteY6" fmla="*/ 419396 h 525806"/>
                <a:gd name="connsiteX7" fmla="*/ 2026292 w 5180910"/>
                <a:gd name="connsiteY7" fmla="*/ 2895 h 525806"/>
                <a:gd name="connsiteX8" fmla="*/ 1737639 w 5180910"/>
                <a:gd name="connsiteY8" fmla="*/ 706 h 52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80910" h="525806">
                  <a:moveTo>
                    <a:pt x="1737639" y="706"/>
                  </a:moveTo>
                  <a:cubicBezTo>
                    <a:pt x="723612" y="16085"/>
                    <a:pt x="193890" y="279512"/>
                    <a:pt x="24848" y="480626"/>
                  </a:cubicBezTo>
                  <a:lnTo>
                    <a:pt x="0" y="524801"/>
                  </a:lnTo>
                  <a:lnTo>
                    <a:pt x="228945" y="525806"/>
                  </a:lnTo>
                  <a:cubicBezTo>
                    <a:pt x="1278056" y="525286"/>
                    <a:pt x="3541199" y="480749"/>
                    <a:pt x="4999304" y="439789"/>
                  </a:cubicBezTo>
                  <a:lnTo>
                    <a:pt x="5180910" y="434431"/>
                  </a:lnTo>
                  <a:lnTo>
                    <a:pt x="5040146" y="419396"/>
                  </a:lnTo>
                  <a:cubicBezTo>
                    <a:pt x="3972422" y="276416"/>
                    <a:pt x="3477018" y="45355"/>
                    <a:pt x="2026292" y="2895"/>
                  </a:cubicBezTo>
                  <a:cubicBezTo>
                    <a:pt x="1926010" y="-40"/>
                    <a:pt x="1829823" y="-692"/>
                    <a:pt x="1737639" y="706"/>
                  </a:cubicBezTo>
                  <a:close/>
                </a:path>
              </a:pathLst>
            </a:custGeom>
            <a:gradFill flip="none" rotWithShape="1">
              <a:gsLst>
                <a:gs pos="64000">
                  <a:srgbClr val="B15141"/>
                </a:gs>
                <a:gs pos="0">
                  <a:schemeClr val="bg1"/>
                </a:gs>
                <a:gs pos="11000">
                  <a:srgbClr val="FFE4AF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A54C1D1-CF4C-461F-9591-6C2EA66E1B2F}"/>
                </a:ext>
              </a:extLst>
            </p:cNvPr>
            <p:cNvSpPr/>
            <p:nvPr/>
          </p:nvSpPr>
          <p:spPr>
            <a:xfrm flipH="1">
              <a:off x="655955" y="3863879"/>
              <a:ext cx="4912882" cy="490029"/>
            </a:xfrm>
            <a:custGeom>
              <a:avLst/>
              <a:gdLst>
                <a:gd name="connsiteX0" fmla="*/ 1707337 w 4912882"/>
                <a:gd name="connsiteY0" fmla="*/ 707 h 490029"/>
                <a:gd name="connsiteX1" fmla="*/ 4622 w 4912882"/>
                <a:gd name="connsiteY1" fmla="*/ 480627 h 490029"/>
                <a:gd name="connsiteX2" fmla="*/ 0 w 4912882"/>
                <a:gd name="connsiteY2" fmla="*/ 488894 h 490029"/>
                <a:gd name="connsiteX3" fmla="*/ 258773 w 4912882"/>
                <a:gd name="connsiteY3" fmla="*/ 490029 h 490029"/>
                <a:gd name="connsiteX4" fmla="*/ 4569569 w 4912882"/>
                <a:gd name="connsiteY4" fmla="*/ 416359 h 490029"/>
                <a:gd name="connsiteX5" fmla="*/ 4912882 w 4912882"/>
                <a:gd name="connsiteY5" fmla="*/ 407135 h 490029"/>
                <a:gd name="connsiteX6" fmla="*/ 4500076 w 4912882"/>
                <a:gd name="connsiteY6" fmla="*/ 341848 h 490029"/>
                <a:gd name="connsiteX7" fmla="*/ 1994292 w 4912882"/>
                <a:gd name="connsiteY7" fmla="*/ 2896 h 490029"/>
                <a:gd name="connsiteX8" fmla="*/ 1707337 w 4912882"/>
                <a:gd name="connsiteY8" fmla="*/ 707 h 4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12882" h="490029">
                  <a:moveTo>
                    <a:pt x="1707337" y="707"/>
                  </a:moveTo>
                  <a:cubicBezTo>
                    <a:pt x="699276" y="16086"/>
                    <a:pt x="172670" y="279513"/>
                    <a:pt x="4622" y="480627"/>
                  </a:cubicBezTo>
                  <a:lnTo>
                    <a:pt x="0" y="488894"/>
                  </a:lnTo>
                  <a:lnTo>
                    <a:pt x="258773" y="490029"/>
                  </a:lnTo>
                  <a:cubicBezTo>
                    <a:pt x="1202973" y="489561"/>
                    <a:pt x="3130539" y="453439"/>
                    <a:pt x="4569569" y="416359"/>
                  </a:cubicBezTo>
                  <a:lnTo>
                    <a:pt x="4912882" y="407135"/>
                  </a:lnTo>
                  <a:lnTo>
                    <a:pt x="4500076" y="341848"/>
                  </a:lnTo>
                  <a:cubicBezTo>
                    <a:pt x="3738429" y="204636"/>
                    <a:pt x="3196118" y="38280"/>
                    <a:pt x="1994292" y="2896"/>
                  </a:cubicBezTo>
                  <a:cubicBezTo>
                    <a:pt x="1894600" y="-39"/>
                    <a:pt x="1798979" y="-691"/>
                    <a:pt x="1707337" y="707"/>
                  </a:cubicBezTo>
                  <a:close/>
                </a:path>
              </a:pathLst>
            </a:custGeom>
            <a:gradFill flip="none" rotWithShape="1">
              <a:gsLst>
                <a:gs pos="68000">
                  <a:srgbClr val="B15141"/>
                </a:gs>
                <a:gs pos="0">
                  <a:schemeClr val="bg1"/>
                </a:gs>
                <a:gs pos="0">
                  <a:srgbClr val="FFE4AF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533BCC1-A9AF-4435-B93E-4FA040CCF304}"/>
                </a:ext>
              </a:extLst>
            </p:cNvPr>
            <p:cNvSpPr/>
            <p:nvPr/>
          </p:nvSpPr>
          <p:spPr>
            <a:xfrm flipH="1">
              <a:off x="867210" y="3925007"/>
              <a:ext cx="4649685" cy="428900"/>
            </a:xfrm>
            <a:custGeom>
              <a:avLst/>
              <a:gdLst>
                <a:gd name="connsiteX0" fmla="*/ 1698858 w 4649685"/>
                <a:gd name="connsiteY0" fmla="*/ 707 h 428900"/>
                <a:gd name="connsiteX1" fmla="*/ 71201 w 4649685"/>
                <a:gd name="connsiteY1" fmla="*/ 366614 h 428900"/>
                <a:gd name="connsiteX2" fmla="*/ 0 w 4649685"/>
                <a:gd name="connsiteY2" fmla="*/ 427993 h 428900"/>
                <a:gd name="connsiteX3" fmla="*/ 206831 w 4649685"/>
                <a:gd name="connsiteY3" fmla="*/ 428900 h 428900"/>
                <a:gd name="connsiteX4" fmla="*/ 4517627 w 4649685"/>
                <a:gd name="connsiteY4" fmla="*/ 355230 h 428900"/>
                <a:gd name="connsiteX5" fmla="*/ 4649685 w 4649685"/>
                <a:gd name="connsiteY5" fmla="*/ 351682 h 428900"/>
                <a:gd name="connsiteX6" fmla="*/ 4585416 w 4649685"/>
                <a:gd name="connsiteY6" fmla="*/ 341848 h 428900"/>
                <a:gd name="connsiteX7" fmla="*/ 1995453 w 4649685"/>
                <a:gd name="connsiteY7" fmla="*/ 2896 h 428900"/>
                <a:gd name="connsiteX8" fmla="*/ 1698858 w 4649685"/>
                <a:gd name="connsiteY8" fmla="*/ 707 h 42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85" h="428900">
                  <a:moveTo>
                    <a:pt x="1698858" y="707"/>
                  </a:moveTo>
                  <a:cubicBezTo>
                    <a:pt x="846373" y="13290"/>
                    <a:pt x="327012" y="191921"/>
                    <a:pt x="71201" y="366614"/>
                  </a:cubicBezTo>
                  <a:lnTo>
                    <a:pt x="0" y="427993"/>
                  </a:lnTo>
                  <a:lnTo>
                    <a:pt x="206831" y="428900"/>
                  </a:lnTo>
                  <a:cubicBezTo>
                    <a:pt x="1151031" y="428432"/>
                    <a:pt x="3078597" y="392310"/>
                    <a:pt x="4517627" y="355230"/>
                  </a:cubicBezTo>
                  <a:lnTo>
                    <a:pt x="4649685" y="351682"/>
                  </a:lnTo>
                  <a:lnTo>
                    <a:pt x="4585416" y="341848"/>
                  </a:lnTo>
                  <a:cubicBezTo>
                    <a:pt x="3798182" y="204636"/>
                    <a:pt x="3237653" y="38280"/>
                    <a:pt x="1995453" y="2896"/>
                  </a:cubicBezTo>
                  <a:cubicBezTo>
                    <a:pt x="1892412" y="-39"/>
                    <a:pt x="1793578" y="-691"/>
                    <a:pt x="1698858" y="707"/>
                  </a:cubicBezTo>
                  <a:close/>
                </a:path>
              </a:pathLst>
            </a:custGeom>
            <a:gradFill flip="none" rotWithShape="1">
              <a:gsLst>
                <a:gs pos="65000">
                  <a:srgbClr val="B15141"/>
                </a:gs>
                <a:gs pos="0">
                  <a:srgbClr val="EEC497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F968B23-F3F3-46F4-A20B-50035FAB217E}"/>
                </a:ext>
              </a:extLst>
            </p:cNvPr>
            <p:cNvSpPr/>
            <p:nvPr/>
          </p:nvSpPr>
          <p:spPr>
            <a:xfrm flipH="1">
              <a:off x="1034346" y="3978183"/>
              <a:ext cx="4426041" cy="375725"/>
            </a:xfrm>
            <a:custGeom>
              <a:avLst/>
              <a:gdLst>
                <a:gd name="connsiteX0" fmla="*/ 1679381 w 4426041"/>
                <a:gd name="connsiteY0" fmla="*/ 706 h 375725"/>
                <a:gd name="connsiteX1" fmla="*/ 10056 w 4426041"/>
                <a:gd name="connsiteY1" fmla="*/ 366613 h 375725"/>
                <a:gd name="connsiteX2" fmla="*/ 0 w 4426041"/>
                <a:gd name="connsiteY2" fmla="*/ 375065 h 375725"/>
                <a:gd name="connsiteX3" fmla="*/ 150322 w 4426041"/>
                <a:gd name="connsiteY3" fmla="*/ 375725 h 375725"/>
                <a:gd name="connsiteX4" fmla="*/ 3445541 w 4426041"/>
                <a:gd name="connsiteY4" fmla="*/ 326253 h 375725"/>
                <a:gd name="connsiteX5" fmla="*/ 4426041 w 4426041"/>
                <a:gd name="connsiteY5" fmla="*/ 302891 h 375725"/>
                <a:gd name="connsiteX6" fmla="*/ 4175852 w 4426041"/>
                <a:gd name="connsiteY6" fmla="*/ 257304 h 375725"/>
                <a:gd name="connsiteX7" fmla="*/ 1983569 w 4426041"/>
                <a:gd name="connsiteY7" fmla="*/ 2895 h 375725"/>
                <a:gd name="connsiteX8" fmla="*/ 1679381 w 4426041"/>
                <a:gd name="connsiteY8" fmla="*/ 706 h 37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26041" h="375725">
                  <a:moveTo>
                    <a:pt x="1679381" y="706"/>
                  </a:moveTo>
                  <a:cubicBezTo>
                    <a:pt x="805072" y="13289"/>
                    <a:pt x="272415" y="191920"/>
                    <a:pt x="10056" y="366613"/>
                  </a:cubicBezTo>
                  <a:lnTo>
                    <a:pt x="0" y="375065"/>
                  </a:lnTo>
                  <a:lnTo>
                    <a:pt x="150322" y="375725"/>
                  </a:lnTo>
                  <a:cubicBezTo>
                    <a:pt x="884700" y="375361"/>
                    <a:pt x="2213953" y="353429"/>
                    <a:pt x="3445541" y="326253"/>
                  </a:cubicBezTo>
                  <a:lnTo>
                    <a:pt x="4426041" y="302891"/>
                  </a:lnTo>
                  <a:lnTo>
                    <a:pt x="4175852" y="257304"/>
                  </a:lnTo>
                  <a:cubicBezTo>
                    <a:pt x="3574532" y="143331"/>
                    <a:pt x="3002769" y="31202"/>
                    <a:pt x="1983569" y="2895"/>
                  </a:cubicBezTo>
                  <a:cubicBezTo>
                    <a:pt x="1877890" y="-40"/>
                    <a:pt x="1776526" y="-692"/>
                    <a:pt x="1679381" y="70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CA27D"/>
                </a:gs>
                <a:gs pos="57000">
                  <a:srgbClr val="B15141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79805D3-ABD3-4FC8-925C-78795C969421}"/>
                </a:ext>
              </a:extLst>
            </p:cNvPr>
            <p:cNvSpPr/>
            <p:nvPr/>
          </p:nvSpPr>
          <p:spPr>
            <a:xfrm flipH="1">
              <a:off x="1451858" y="4102253"/>
              <a:ext cx="3907756" cy="251654"/>
            </a:xfrm>
            <a:custGeom>
              <a:avLst/>
              <a:gdLst>
                <a:gd name="connsiteX0" fmla="*/ 1573269 w 3907756"/>
                <a:gd name="connsiteY0" fmla="*/ 645 h 251654"/>
                <a:gd name="connsiteX1" fmla="*/ 47200 w 3907756"/>
                <a:gd name="connsiteY1" fmla="*/ 229525 h 251654"/>
                <a:gd name="connsiteX2" fmla="*/ 0 w 3907756"/>
                <a:gd name="connsiteY2" fmla="*/ 251437 h 251654"/>
                <a:gd name="connsiteX3" fmla="*/ 49550 w 3907756"/>
                <a:gd name="connsiteY3" fmla="*/ 251654 h 251654"/>
                <a:gd name="connsiteX4" fmla="*/ 3344769 w 3907756"/>
                <a:gd name="connsiteY4" fmla="*/ 202182 h 251654"/>
                <a:gd name="connsiteX5" fmla="*/ 3907756 w 3907756"/>
                <a:gd name="connsiteY5" fmla="*/ 188768 h 251654"/>
                <a:gd name="connsiteX6" fmla="*/ 3718733 w 3907756"/>
                <a:gd name="connsiteY6" fmla="*/ 158338 h 251654"/>
                <a:gd name="connsiteX7" fmla="*/ 1892624 w 3907756"/>
                <a:gd name="connsiteY7" fmla="*/ 2643 h 251654"/>
                <a:gd name="connsiteX8" fmla="*/ 1573269 w 3907756"/>
                <a:gd name="connsiteY8" fmla="*/ 645 h 25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7756" h="251654">
                  <a:moveTo>
                    <a:pt x="1573269" y="645"/>
                  </a:moveTo>
                  <a:cubicBezTo>
                    <a:pt x="859345" y="9578"/>
                    <a:pt x="362404" y="110209"/>
                    <a:pt x="47200" y="229525"/>
                  </a:cubicBezTo>
                  <a:lnTo>
                    <a:pt x="0" y="251437"/>
                  </a:lnTo>
                  <a:lnTo>
                    <a:pt x="49550" y="251654"/>
                  </a:lnTo>
                  <a:cubicBezTo>
                    <a:pt x="783928" y="251290"/>
                    <a:pt x="2113181" y="229358"/>
                    <a:pt x="3344769" y="202182"/>
                  </a:cubicBezTo>
                  <a:lnTo>
                    <a:pt x="3907756" y="188768"/>
                  </a:lnTo>
                  <a:lnTo>
                    <a:pt x="3718733" y="158338"/>
                  </a:lnTo>
                  <a:cubicBezTo>
                    <a:pt x="3233419" y="84445"/>
                    <a:pt x="2695138" y="22023"/>
                    <a:pt x="1892624" y="2643"/>
                  </a:cubicBezTo>
                  <a:cubicBezTo>
                    <a:pt x="1781676" y="-36"/>
                    <a:pt x="1675258" y="-632"/>
                    <a:pt x="1573269" y="64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4745B"/>
                </a:gs>
                <a:gs pos="51000">
                  <a:srgbClr val="B15141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80A85F5-224C-451B-84F3-160E3F2E551D}"/>
              </a:ext>
            </a:extLst>
          </p:cNvPr>
          <p:cNvGrpSpPr/>
          <p:nvPr/>
        </p:nvGrpSpPr>
        <p:grpSpPr>
          <a:xfrm>
            <a:off x="-770319" y="5645485"/>
            <a:ext cx="13740010" cy="396883"/>
            <a:chOff x="-770319" y="5645485"/>
            <a:chExt cx="13740010" cy="396883"/>
          </a:xfrm>
        </p:grpSpPr>
        <p:sp>
          <p:nvSpPr>
            <p:cNvPr id="70" name="Rectangle: Rounded Corners 6">
              <a:extLst>
                <a:ext uri="{FF2B5EF4-FFF2-40B4-BE49-F238E27FC236}">
                  <a16:creationId xmlns:a16="http://schemas.microsoft.com/office/drawing/2014/main" id="{AEE8A05F-BB1D-4C20-AACC-A7F1ACDA1090}"/>
                </a:ext>
              </a:extLst>
            </p:cNvPr>
            <p:cNvSpPr/>
            <p:nvPr/>
          </p:nvSpPr>
          <p:spPr>
            <a:xfrm rot="10800000">
              <a:off x="5315769" y="5653105"/>
              <a:ext cx="1570623" cy="389263"/>
            </a:xfrm>
            <a:custGeom>
              <a:avLst/>
              <a:gdLst>
                <a:gd name="connsiteX0" fmla="*/ 0 w 1036026"/>
                <a:gd name="connsiteY0" fmla="*/ 76933 h 153865"/>
                <a:gd name="connsiteX1" fmla="*/ 76933 w 1036026"/>
                <a:gd name="connsiteY1" fmla="*/ 0 h 153865"/>
                <a:gd name="connsiteX2" fmla="*/ 959094 w 1036026"/>
                <a:gd name="connsiteY2" fmla="*/ 0 h 153865"/>
                <a:gd name="connsiteX3" fmla="*/ 1036027 w 1036026"/>
                <a:gd name="connsiteY3" fmla="*/ 76933 h 153865"/>
                <a:gd name="connsiteX4" fmla="*/ 1036026 w 1036026"/>
                <a:gd name="connsiteY4" fmla="*/ 76933 h 153865"/>
                <a:gd name="connsiteX5" fmla="*/ 959093 w 1036026"/>
                <a:gd name="connsiteY5" fmla="*/ 153866 h 153865"/>
                <a:gd name="connsiteX6" fmla="*/ 76933 w 1036026"/>
                <a:gd name="connsiteY6" fmla="*/ 153865 h 153865"/>
                <a:gd name="connsiteX7" fmla="*/ 0 w 1036026"/>
                <a:gd name="connsiteY7" fmla="*/ 76932 h 153865"/>
                <a:gd name="connsiteX8" fmla="*/ 0 w 1036026"/>
                <a:gd name="connsiteY8" fmla="*/ 76933 h 153865"/>
                <a:gd name="connsiteX0" fmla="*/ 0 w 1036027"/>
                <a:gd name="connsiteY0" fmla="*/ 76933 h 153866"/>
                <a:gd name="connsiteX1" fmla="*/ 76933 w 1036027"/>
                <a:gd name="connsiteY1" fmla="*/ 0 h 153866"/>
                <a:gd name="connsiteX2" fmla="*/ 959094 w 1036027"/>
                <a:gd name="connsiteY2" fmla="*/ 0 h 153866"/>
                <a:gd name="connsiteX3" fmla="*/ 1036027 w 1036027"/>
                <a:gd name="connsiteY3" fmla="*/ 76933 h 153866"/>
                <a:gd name="connsiteX4" fmla="*/ 1036026 w 1036027"/>
                <a:gd name="connsiteY4" fmla="*/ 76933 h 153866"/>
                <a:gd name="connsiteX5" fmla="*/ 959093 w 1036027"/>
                <a:gd name="connsiteY5" fmla="*/ 153866 h 153866"/>
                <a:gd name="connsiteX6" fmla="*/ 76933 w 1036027"/>
                <a:gd name="connsiteY6" fmla="*/ 153865 h 153866"/>
                <a:gd name="connsiteX7" fmla="*/ 0 w 1036027"/>
                <a:gd name="connsiteY7" fmla="*/ 76932 h 153866"/>
                <a:gd name="connsiteX8" fmla="*/ 0 w 1036027"/>
                <a:gd name="connsiteY8" fmla="*/ 76933 h 153866"/>
                <a:gd name="connsiteX0" fmla="*/ 0 w 1036027"/>
                <a:gd name="connsiteY0" fmla="*/ 76933 h 153866"/>
                <a:gd name="connsiteX1" fmla="*/ 76933 w 1036027"/>
                <a:gd name="connsiteY1" fmla="*/ 0 h 153866"/>
                <a:gd name="connsiteX2" fmla="*/ 959094 w 1036027"/>
                <a:gd name="connsiteY2" fmla="*/ 0 h 153866"/>
                <a:gd name="connsiteX3" fmla="*/ 1036027 w 1036027"/>
                <a:gd name="connsiteY3" fmla="*/ 76933 h 153866"/>
                <a:gd name="connsiteX4" fmla="*/ 1036026 w 1036027"/>
                <a:gd name="connsiteY4" fmla="*/ 76933 h 153866"/>
                <a:gd name="connsiteX5" fmla="*/ 959093 w 1036027"/>
                <a:gd name="connsiteY5" fmla="*/ 153866 h 153866"/>
                <a:gd name="connsiteX6" fmla="*/ 76933 w 1036027"/>
                <a:gd name="connsiteY6" fmla="*/ 153865 h 153866"/>
                <a:gd name="connsiteX7" fmla="*/ 0 w 1036027"/>
                <a:gd name="connsiteY7" fmla="*/ 76932 h 153866"/>
                <a:gd name="connsiteX8" fmla="*/ 0 w 1036027"/>
                <a:gd name="connsiteY8" fmla="*/ 76933 h 153866"/>
                <a:gd name="connsiteX0" fmla="*/ 0 w 1036027"/>
                <a:gd name="connsiteY0" fmla="*/ 115314 h 192247"/>
                <a:gd name="connsiteX1" fmla="*/ 76933 w 1036027"/>
                <a:gd name="connsiteY1" fmla="*/ 38381 h 192247"/>
                <a:gd name="connsiteX2" fmla="*/ 959094 w 1036027"/>
                <a:gd name="connsiteY2" fmla="*/ 38381 h 192247"/>
                <a:gd name="connsiteX3" fmla="*/ 1036027 w 1036027"/>
                <a:gd name="connsiteY3" fmla="*/ 115314 h 192247"/>
                <a:gd name="connsiteX4" fmla="*/ 1036026 w 1036027"/>
                <a:gd name="connsiteY4" fmla="*/ 115314 h 192247"/>
                <a:gd name="connsiteX5" fmla="*/ 959093 w 1036027"/>
                <a:gd name="connsiteY5" fmla="*/ 192247 h 192247"/>
                <a:gd name="connsiteX6" fmla="*/ 76933 w 1036027"/>
                <a:gd name="connsiteY6" fmla="*/ 192246 h 192247"/>
                <a:gd name="connsiteX7" fmla="*/ 0 w 1036027"/>
                <a:gd name="connsiteY7" fmla="*/ 115313 h 192247"/>
                <a:gd name="connsiteX8" fmla="*/ 0 w 1036027"/>
                <a:gd name="connsiteY8" fmla="*/ 115314 h 192247"/>
                <a:gd name="connsiteX0" fmla="*/ 0 w 1036027"/>
                <a:gd name="connsiteY0" fmla="*/ 159725 h 236658"/>
                <a:gd name="connsiteX1" fmla="*/ 76933 w 1036027"/>
                <a:gd name="connsiteY1" fmla="*/ 82792 h 236658"/>
                <a:gd name="connsiteX2" fmla="*/ 959094 w 1036027"/>
                <a:gd name="connsiteY2" fmla="*/ 82792 h 236658"/>
                <a:gd name="connsiteX3" fmla="*/ 1036027 w 1036027"/>
                <a:gd name="connsiteY3" fmla="*/ 159725 h 236658"/>
                <a:gd name="connsiteX4" fmla="*/ 1036026 w 1036027"/>
                <a:gd name="connsiteY4" fmla="*/ 159725 h 236658"/>
                <a:gd name="connsiteX5" fmla="*/ 959093 w 1036027"/>
                <a:gd name="connsiteY5" fmla="*/ 236658 h 236658"/>
                <a:gd name="connsiteX6" fmla="*/ 76933 w 1036027"/>
                <a:gd name="connsiteY6" fmla="*/ 236657 h 236658"/>
                <a:gd name="connsiteX7" fmla="*/ 0 w 1036027"/>
                <a:gd name="connsiteY7" fmla="*/ 159724 h 236658"/>
                <a:gd name="connsiteX8" fmla="*/ 0 w 1036027"/>
                <a:gd name="connsiteY8" fmla="*/ 159725 h 236658"/>
                <a:gd name="connsiteX0" fmla="*/ 0 w 1036027"/>
                <a:gd name="connsiteY0" fmla="*/ 179836 h 256769"/>
                <a:gd name="connsiteX1" fmla="*/ 76933 w 1036027"/>
                <a:gd name="connsiteY1" fmla="*/ 102903 h 256769"/>
                <a:gd name="connsiteX2" fmla="*/ 959094 w 1036027"/>
                <a:gd name="connsiteY2" fmla="*/ 102903 h 256769"/>
                <a:gd name="connsiteX3" fmla="*/ 1036027 w 1036027"/>
                <a:gd name="connsiteY3" fmla="*/ 179836 h 256769"/>
                <a:gd name="connsiteX4" fmla="*/ 1036026 w 1036027"/>
                <a:gd name="connsiteY4" fmla="*/ 179836 h 256769"/>
                <a:gd name="connsiteX5" fmla="*/ 959093 w 1036027"/>
                <a:gd name="connsiteY5" fmla="*/ 256769 h 256769"/>
                <a:gd name="connsiteX6" fmla="*/ 76933 w 1036027"/>
                <a:gd name="connsiteY6" fmla="*/ 256768 h 256769"/>
                <a:gd name="connsiteX7" fmla="*/ 0 w 1036027"/>
                <a:gd name="connsiteY7" fmla="*/ 179835 h 256769"/>
                <a:gd name="connsiteX8" fmla="*/ 0 w 1036027"/>
                <a:gd name="connsiteY8" fmla="*/ 179836 h 25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6027" h="256769">
                  <a:moveTo>
                    <a:pt x="0" y="179836"/>
                  </a:moveTo>
                  <a:cubicBezTo>
                    <a:pt x="0" y="137347"/>
                    <a:pt x="34444" y="102903"/>
                    <a:pt x="76933" y="102903"/>
                  </a:cubicBezTo>
                  <a:cubicBezTo>
                    <a:pt x="350667" y="-29177"/>
                    <a:pt x="700600" y="-39333"/>
                    <a:pt x="959094" y="102903"/>
                  </a:cubicBezTo>
                  <a:cubicBezTo>
                    <a:pt x="1001583" y="102903"/>
                    <a:pt x="1036027" y="137347"/>
                    <a:pt x="1036027" y="179836"/>
                  </a:cubicBezTo>
                  <a:lnTo>
                    <a:pt x="1036026" y="179836"/>
                  </a:lnTo>
                  <a:cubicBezTo>
                    <a:pt x="1036026" y="222325"/>
                    <a:pt x="1001582" y="256769"/>
                    <a:pt x="959093" y="256769"/>
                  </a:cubicBezTo>
                  <a:cubicBezTo>
                    <a:pt x="629480" y="109452"/>
                    <a:pt x="370986" y="150091"/>
                    <a:pt x="76933" y="256768"/>
                  </a:cubicBezTo>
                  <a:cubicBezTo>
                    <a:pt x="34444" y="256768"/>
                    <a:pt x="0" y="222324"/>
                    <a:pt x="0" y="179835"/>
                  </a:cubicBezTo>
                  <a:lnTo>
                    <a:pt x="0" y="1798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63000">
                  <a:srgbClr val="C00000"/>
                </a:gs>
                <a:gs pos="78000">
                  <a:srgbClr val="8000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030EFD6-9E5B-4263-9414-FE259EA8FD93}"/>
                </a:ext>
              </a:extLst>
            </p:cNvPr>
            <p:cNvGrpSpPr/>
            <p:nvPr/>
          </p:nvGrpSpPr>
          <p:grpSpPr>
            <a:xfrm>
              <a:off x="6548573" y="5645485"/>
              <a:ext cx="6421118" cy="349896"/>
              <a:chOff x="8280592" y="1651488"/>
              <a:chExt cx="4235554" cy="230801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A2312805-F579-40F1-8F0E-9E539E0B6F57}"/>
                  </a:ext>
                </a:extLst>
              </p:cNvPr>
              <p:cNvSpPr/>
              <p:nvPr/>
            </p:nvSpPr>
            <p:spPr>
              <a:xfrm>
                <a:off x="8384930" y="1651488"/>
                <a:ext cx="4026877" cy="15386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800000"/>
                  </a:gs>
                  <a:gs pos="63000">
                    <a:srgbClr val="C00000"/>
                  </a:gs>
                  <a:gs pos="78000">
                    <a:srgbClr val="8000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: Rounded Corners 13">
                <a:extLst>
                  <a:ext uri="{FF2B5EF4-FFF2-40B4-BE49-F238E27FC236}">
                    <a16:creationId xmlns:a16="http://schemas.microsoft.com/office/drawing/2014/main" id="{D329B4A1-6AAB-430D-9BC6-E1F0EC905F6D}"/>
                  </a:ext>
                </a:extLst>
              </p:cNvPr>
              <p:cNvSpPr/>
              <p:nvPr/>
            </p:nvSpPr>
            <p:spPr>
              <a:xfrm>
                <a:off x="11643399" y="1728423"/>
                <a:ext cx="872747" cy="153866"/>
              </a:xfrm>
              <a:custGeom>
                <a:avLst/>
                <a:gdLst>
                  <a:gd name="connsiteX0" fmla="*/ 0 w 872746"/>
                  <a:gd name="connsiteY0" fmla="*/ 76933 h 153865"/>
                  <a:gd name="connsiteX1" fmla="*/ 76933 w 872746"/>
                  <a:gd name="connsiteY1" fmla="*/ 0 h 153865"/>
                  <a:gd name="connsiteX2" fmla="*/ 795814 w 872746"/>
                  <a:gd name="connsiteY2" fmla="*/ 0 h 153865"/>
                  <a:gd name="connsiteX3" fmla="*/ 872747 w 872746"/>
                  <a:gd name="connsiteY3" fmla="*/ 76933 h 153865"/>
                  <a:gd name="connsiteX4" fmla="*/ 872746 w 872746"/>
                  <a:gd name="connsiteY4" fmla="*/ 76933 h 153865"/>
                  <a:gd name="connsiteX5" fmla="*/ 795813 w 872746"/>
                  <a:gd name="connsiteY5" fmla="*/ 153866 h 153865"/>
                  <a:gd name="connsiteX6" fmla="*/ 76933 w 872746"/>
                  <a:gd name="connsiteY6" fmla="*/ 153865 h 153865"/>
                  <a:gd name="connsiteX7" fmla="*/ 0 w 872746"/>
                  <a:gd name="connsiteY7" fmla="*/ 76932 h 153865"/>
                  <a:gd name="connsiteX8" fmla="*/ 0 w 872746"/>
                  <a:gd name="connsiteY8" fmla="*/ 76933 h 153865"/>
                  <a:gd name="connsiteX0" fmla="*/ 0 w 872747"/>
                  <a:gd name="connsiteY0" fmla="*/ 76933 h 153866"/>
                  <a:gd name="connsiteX1" fmla="*/ 76933 w 872747"/>
                  <a:gd name="connsiteY1" fmla="*/ 0 h 153866"/>
                  <a:gd name="connsiteX2" fmla="*/ 770414 w 872747"/>
                  <a:gd name="connsiteY2" fmla="*/ 20320 h 153866"/>
                  <a:gd name="connsiteX3" fmla="*/ 872747 w 872747"/>
                  <a:gd name="connsiteY3" fmla="*/ 76933 h 153866"/>
                  <a:gd name="connsiteX4" fmla="*/ 872746 w 872747"/>
                  <a:gd name="connsiteY4" fmla="*/ 76933 h 153866"/>
                  <a:gd name="connsiteX5" fmla="*/ 795813 w 872747"/>
                  <a:gd name="connsiteY5" fmla="*/ 153866 h 153866"/>
                  <a:gd name="connsiteX6" fmla="*/ 76933 w 872747"/>
                  <a:gd name="connsiteY6" fmla="*/ 153865 h 153866"/>
                  <a:gd name="connsiteX7" fmla="*/ 0 w 872747"/>
                  <a:gd name="connsiteY7" fmla="*/ 76932 h 153866"/>
                  <a:gd name="connsiteX8" fmla="*/ 0 w 872747"/>
                  <a:gd name="connsiteY8" fmla="*/ 76933 h 153866"/>
                  <a:gd name="connsiteX0" fmla="*/ 0 w 872747"/>
                  <a:gd name="connsiteY0" fmla="*/ 76933 h 153866"/>
                  <a:gd name="connsiteX1" fmla="*/ 76933 w 872747"/>
                  <a:gd name="connsiteY1" fmla="*/ 0 h 153866"/>
                  <a:gd name="connsiteX2" fmla="*/ 770414 w 872747"/>
                  <a:gd name="connsiteY2" fmla="*/ 20320 h 153866"/>
                  <a:gd name="connsiteX3" fmla="*/ 872747 w 872747"/>
                  <a:gd name="connsiteY3" fmla="*/ 76933 h 153866"/>
                  <a:gd name="connsiteX4" fmla="*/ 872746 w 872747"/>
                  <a:gd name="connsiteY4" fmla="*/ 76933 h 153866"/>
                  <a:gd name="connsiteX5" fmla="*/ 795813 w 872747"/>
                  <a:gd name="connsiteY5" fmla="*/ 153866 h 153866"/>
                  <a:gd name="connsiteX6" fmla="*/ 76933 w 872747"/>
                  <a:gd name="connsiteY6" fmla="*/ 153865 h 153866"/>
                  <a:gd name="connsiteX7" fmla="*/ 0 w 872747"/>
                  <a:gd name="connsiteY7" fmla="*/ 76932 h 153866"/>
                  <a:gd name="connsiteX8" fmla="*/ 0 w 872747"/>
                  <a:gd name="connsiteY8" fmla="*/ 76933 h 1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2747" h="153866">
                    <a:moveTo>
                      <a:pt x="0" y="76933"/>
                    </a:moveTo>
                    <a:cubicBezTo>
                      <a:pt x="0" y="34444"/>
                      <a:pt x="34444" y="0"/>
                      <a:pt x="76933" y="0"/>
                    </a:cubicBezTo>
                    <a:cubicBezTo>
                      <a:pt x="316560" y="0"/>
                      <a:pt x="530787" y="20320"/>
                      <a:pt x="770414" y="20320"/>
                    </a:cubicBezTo>
                    <a:cubicBezTo>
                      <a:pt x="812903" y="20320"/>
                      <a:pt x="872747" y="34444"/>
                      <a:pt x="872747" y="76933"/>
                    </a:cubicBezTo>
                    <a:lnTo>
                      <a:pt x="872746" y="76933"/>
                    </a:lnTo>
                    <a:cubicBezTo>
                      <a:pt x="872746" y="119422"/>
                      <a:pt x="838302" y="153866"/>
                      <a:pt x="795813" y="153866"/>
                    </a:cubicBezTo>
                    <a:cubicBezTo>
                      <a:pt x="556186" y="153866"/>
                      <a:pt x="316560" y="143705"/>
                      <a:pt x="76933" y="153865"/>
                    </a:cubicBezTo>
                    <a:cubicBezTo>
                      <a:pt x="34444" y="153865"/>
                      <a:pt x="0" y="119421"/>
                      <a:pt x="0" y="76932"/>
                    </a:cubicBezTo>
                    <a:lnTo>
                      <a:pt x="0" y="769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43000">
                    <a:schemeClr val="tx1">
                      <a:lumMod val="50000"/>
                      <a:lumOff val="50000"/>
                    </a:schemeClr>
                  </a:gs>
                  <a:gs pos="91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Rectangle: Rounded Corners 14">
                <a:extLst>
                  <a:ext uri="{FF2B5EF4-FFF2-40B4-BE49-F238E27FC236}">
                    <a16:creationId xmlns:a16="http://schemas.microsoft.com/office/drawing/2014/main" id="{8561D1B0-091F-464A-8B7A-4B6992FBD0A7}"/>
                  </a:ext>
                </a:extLst>
              </p:cNvPr>
              <p:cNvSpPr/>
              <p:nvPr/>
            </p:nvSpPr>
            <p:spPr>
              <a:xfrm>
                <a:off x="8280592" y="1728423"/>
                <a:ext cx="872747" cy="153866"/>
              </a:xfrm>
              <a:custGeom>
                <a:avLst/>
                <a:gdLst>
                  <a:gd name="connsiteX0" fmla="*/ 0 w 872746"/>
                  <a:gd name="connsiteY0" fmla="*/ 76933 h 153865"/>
                  <a:gd name="connsiteX1" fmla="*/ 76933 w 872746"/>
                  <a:gd name="connsiteY1" fmla="*/ 0 h 153865"/>
                  <a:gd name="connsiteX2" fmla="*/ 795814 w 872746"/>
                  <a:gd name="connsiteY2" fmla="*/ 0 h 153865"/>
                  <a:gd name="connsiteX3" fmla="*/ 872747 w 872746"/>
                  <a:gd name="connsiteY3" fmla="*/ 76933 h 153865"/>
                  <a:gd name="connsiteX4" fmla="*/ 872746 w 872746"/>
                  <a:gd name="connsiteY4" fmla="*/ 76933 h 153865"/>
                  <a:gd name="connsiteX5" fmla="*/ 795813 w 872746"/>
                  <a:gd name="connsiteY5" fmla="*/ 153866 h 153865"/>
                  <a:gd name="connsiteX6" fmla="*/ 76933 w 872746"/>
                  <a:gd name="connsiteY6" fmla="*/ 153865 h 153865"/>
                  <a:gd name="connsiteX7" fmla="*/ 0 w 872746"/>
                  <a:gd name="connsiteY7" fmla="*/ 76932 h 153865"/>
                  <a:gd name="connsiteX8" fmla="*/ 0 w 872746"/>
                  <a:gd name="connsiteY8" fmla="*/ 76933 h 153865"/>
                  <a:gd name="connsiteX0" fmla="*/ 0 w 872747"/>
                  <a:gd name="connsiteY0" fmla="*/ 76933 h 153866"/>
                  <a:gd name="connsiteX1" fmla="*/ 76933 w 872747"/>
                  <a:gd name="connsiteY1" fmla="*/ 0 h 153866"/>
                  <a:gd name="connsiteX2" fmla="*/ 795814 w 872747"/>
                  <a:gd name="connsiteY2" fmla="*/ 0 h 153866"/>
                  <a:gd name="connsiteX3" fmla="*/ 872747 w 872747"/>
                  <a:gd name="connsiteY3" fmla="*/ 76933 h 153866"/>
                  <a:gd name="connsiteX4" fmla="*/ 872746 w 872747"/>
                  <a:gd name="connsiteY4" fmla="*/ 76933 h 153866"/>
                  <a:gd name="connsiteX5" fmla="*/ 795813 w 872747"/>
                  <a:gd name="connsiteY5" fmla="*/ 153866 h 153866"/>
                  <a:gd name="connsiteX6" fmla="*/ 76933 w 872747"/>
                  <a:gd name="connsiteY6" fmla="*/ 153865 h 153866"/>
                  <a:gd name="connsiteX7" fmla="*/ 0 w 872747"/>
                  <a:gd name="connsiteY7" fmla="*/ 76932 h 153866"/>
                  <a:gd name="connsiteX8" fmla="*/ 0 w 872747"/>
                  <a:gd name="connsiteY8" fmla="*/ 76933 h 153866"/>
                  <a:gd name="connsiteX0" fmla="*/ 0 w 872747"/>
                  <a:gd name="connsiteY0" fmla="*/ 76933 h 153866"/>
                  <a:gd name="connsiteX1" fmla="*/ 97253 w 872747"/>
                  <a:gd name="connsiteY1" fmla="*/ 0 h 153866"/>
                  <a:gd name="connsiteX2" fmla="*/ 795814 w 872747"/>
                  <a:gd name="connsiteY2" fmla="*/ 0 h 153866"/>
                  <a:gd name="connsiteX3" fmla="*/ 872747 w 872747"/>
                  <a:gd name="connsiteY3" fmla="*/ 76933 h 153866"/>
                  <a:gd name="connsiteX4" fmla="*/ 872746 w 872747"/>
                  <a:gd name="connsiteY4" fmla="*/ 76933 h 153866"/>
                  <a:gd name="connsiteX5" fmla="*/ 795813 w 872747"/>
                  <a:gd name="connsiteY5" fmla="*/ 153866 h 153866"/>
                  <a:gd name="connsiteX6" fmla="*/ 76933 w 872747"/>
                  <a:gd name="connsiteY6" fmla="*/ 153865 h 153866"/>
                  <a:gd name="connsiteX7" fmla="*/ 0 w 872747"/>
                  <a:gd name="connsiteY7" fmla="*/ 76932 h 153866"/>
                  <a:gd name="connsiteX8" fmla="*/ 0 w 872747"/>
                  <a:gd name="connsiteY8" fmla="*/ 76933 h 1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2747" h="153866">
                    <a:moveTo>
                      <a:pt x="0" y="76933"/>
                    </a:moveTo>
                    <a:cubicBezTo>
                      <a:pt x="0" y="34444"/>
                      <a:pt x="54764" y="0"/>
                      <a:pt x="97253" y="0"/>
                    </a:cubicBezTo>
                    <a:lnTo>
                      <a:pt x="795814" y="0"/>
                    </a:lnTo>
                    <a:cubicBezTo>
                      <a:pt x="838303" y="0"/>
                      <a:pt x="872747" y="34444"/>
                      <a:pt x="872747" y="76933"/>
                    </a:cubicBezTo>
                    <a:lnTo>
                      <a:pt x="872746" y="76933"/>
                    </a:lnTo>
                    <a:cubicBezTo>
                      <a:pt x="872746" y="119422"/>
                      <a:pt x="838302" y="153866"/>
                      <a:pt x="795813" y="153866"/>
                    </a:cubicBezTo>
                    <a:cubicBezTo>
                      <a:pt x="556186" y="133546"/>
                      <a:pt x="316560" y="153865"/>
                      <a:pt x="76933" y="153865"/>
                    </a:cubicBezTo>
                    <a:cubicBezTo>
                      <a:pt x="34444" y="153865"/>
                      <a:pt x="0" y="119421"/>
                      <a:pt x="0" y="76932"/>
                    </a:cubicBezTo>
                    <a:lnTo>
                      <a:pt x="0" y="769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43000">
                    <a:schemeClr val="tx1">
                      <a:lumMod val="50000"/>
                      <a:lumOff val="50000"/>
                    </a:schemeClr>
                  </a:gs>
                  <a:gs pos="91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C3B2235-939B-4AFF-939D-F3002C4D0B69}"/>
                </a:ext>
              </a:extLst>
            </p:cNvPr>
            <p:cNvGrpSpPr/>
            <p:nvPr/>
          </p:nvGrpSpPr>
          <p:grpSpPr>
            <a:xfrm rot="10800000">
              <a:off x="-770319" y="5653105"/>
              <a:ext cx="6421118" cy="349892"/>
              <a:chOff x="2890523" y="7202160"/>
              <a:chExt cx="6421118" cy="349892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1D41AC5A-A78B-4944-921C-F3A97FC8E051}"/>
                  </a:ext>
                </a:extLst>
              </p:cNvPr>
              <p:cNvSpPr/>
              <p:nvPr/>
            </p:nvSpPr>
            <p:spPr>
              <a:xfrm>
                <a:off x="3048700" y="7318792"/>
                <a:ext cx="6104763" cy="23326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800000"/>
                  </a:gs>
                  <a:gs pos="63000">
                    <a:srgbClr val="C00000"/>
                  </a:gs>
                  <a:gs pos="78000">
                    <a:srgbClr val="8000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Rectangle: Rounded Corners 11">
                <a:extLst>
                  <a:ext uri="{FF2B5EF4-FFF2-40B4-BE49-F238E27FC236}">
                    <a16:creationId xmlns:a16="http://schemas.microsoft.com/office/drawing/2014/main" id="{CCD5D97C-0FE3-4EFF-A0C9-26144BB58C0D}"/>
                  </a:ext>
                </a:extLst>
              </p:cNvPr>
              <p:cNvSpPr/>
              <p:nvPr/>
            </p:nvSpPr>
            <p:spPr>
              <a:xfrm>
                <a:off x="7988553" y="7202162"/>
                <a:ext cx="1323088" cy="236683"/>
              </a:xfrm>
              <a:custGeom>
                <a:avLst/>
                <a:gdLst>
                  <a:gd name="connsiteX0" fmla="*/ 0 w 872746"/>
                  <a:gd name="connsiteY0" fmla="*/ 76933 h 153865"/>
                  <a:gd name="connsiteX1" fmla="*/ 76933 w 872746"/>
                  <a:gd name="connsiteY1" fmla="*/ 0 h 153865"/>
                  <a:gd name="connsiteX2" fmla="*/ 795814 w 872746"/>
                  <a:gd name="connsiteY2" fmla="*/ 0 h 153865"/>
                  <a:gd name="connsiteX3" fmla="*/ 872747 w 872746"/>
                  <a:gd name="connsiteY3" fmla="*/ 76933 h 153865"/>
                  <a:gd name="connsiteX4" fmla="*/ 872746 w 872746"/>
                  <a:gd name="connsiteY4" fmla="*/ 76933 h 153865"/>
                  <a:gd name="connsiteX5" fmla="*/ 795813 w 872746"/>
                  <a:gd name="connsiteY5" fmla="*/ 153866 h 153865"/>
                  <a:gd name="connsiteX6" fmla="*/ 76933 w 872746"/>
                  <a:gd name="connsiteY6" fmla="*/ 153865 h 153865"/>
                  <a:gd name="connsiteX7" fmla="*/ 0 w 872746"/>
                  <a:gd name="connsiteY7" fmla="*/ 76932 h 153865"/>
                  <a:gd name="connsiteX8" fmla="*/ 0 w 872746"/>
                  <a:gd name="connsiteY8" fmla="*/ 76933 h 153865"/>
                  <a:gd name="connsiteX0" fmla="*/ 0 w 872747"/>
                  <a:gd name="connsiteY0" fmla="*/ 76933 h 153866"/>
                  <a:gd name="connsiteX1" fmla="*/ 76933 w 872747"/>
                  <a:gd name="connsiteY1" fmla="*/ 0 h 153866"/>
                  <a:gd name="connsiteX2" fmla="*/ 795814 w 872747"/>
                  <a:gd name="connsiteY2" fmla="*/ 0 h 153866"/>
                  <a:gd name="connsiteX3" fmla="*/ 872747 w 872747"/>
                  <a:gd name="connsiteY3" fmla="*/ 76933 h 153866"/>
                  <a:gd name="connsiteX4" fmla="*/ 872746 w 872747"/>
                  <a:gd name="connsiteY4" fmla="*/ 76933 h 153866"/>
                  <a:gd name="connsiteX5" fmla="*/ 795813 w 872747"/>
                  <a:gd name="connsiteY5" fmla="*/ 153866 h 153866"/>
                  <a:gd name="connsiteX6" fmla="*/ 76933 w 872747"/>
                  <a:gd name="connsiteY6" fmla="*/ 153865 h 153866"/>
                  <a:gd name="connsiteX7" fmla="*/ 0 w 872747"/>
                  <a:gd name="connsiteY7" fmla="*/ 76932 h 153866"/>
                  <a:gd name="connsiteX8" fmla="*/ 0 w 872747"/>
                  <a:gd name="connsiteY8" fmla="*/ 76933 h 153866"/>
                  <a:gd name="connsiteX0" fmla="*/ 0 w 872747"/>
                  <a:gd name="connsiteY0" fmla="*/ 76933 h 156123"/>
                  <a:gd name="connsiteX1" fmla="*/ 76933 w 872747"/>
                  <a:gd name="connsiteY1" fmla="*/ 0 h 156123"/>
                  <a:gd name="connsiteX2" fmla="*/ 795814 w 872747"/>
                  <a:gd name="connsiteY2" fmla="*/ 0 h 156123"/>
                  <a:gd name="connsiteX3" fmla="*/ 872747 w 872747"/>
                  <a:gd name="connsiteY3" fmla="*/ 76933 h 156123"/>
                  <a:gd name="connsiteX4" fmla="*/ 872746 w 872747"/>
                  <a:gd name="connsiteY4" fmla="*/ 76933 h 156123"/>
                  <a:gd name="connsiteX5" fmla="*/ 795813 w 872747"/>
                  <a:gd name="connsiteY5" fmla="*/ 153866 h 156123"/>
                  <a:gd name="connsiteX6" fmla="*/ 76933 w 872747"/>
                  <a:gd name="connsiteY6" fmla="*/ 153865 h 156123"/>
                  <a:gd name="connsiteX7" fmla="*/ 0 w 872747"/>
                  <a:gd name="connsiteY7" fmla="*/ 76932 h 156123"/>
                  <a:gd name="connsiteX8" fmla="*/ 0 w 872747"/>
                  <a:gd name="connsiteY8" fmla="*/ 76933 h 156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2747" h="156123">
                    <a:moveTo>
                      <a:pt x="0" y="76933"/>
                    </a:moveTo>
                    <a:cubicBezTo>
                      <a:pt x="0" y="34444"/>
                      <a:pt x="34444" y="0"/>
                      <a:pt x="76933" y="0"/>
                    </a:cubicBezTo>
                    <a:cubicBezTo>
                      <a:pt x="316560" y="0"/>
                      <a:pt x="556187" y="20320"/>
                      <a:pt x="795814" y="0"/>
                    </a:cubicBezTo>
                    <a:cubicBezTo>
                      <a:pt x="838303" y="0"/>
                      <a:pt x="872747" y="34444"/>
                      <a:pt x="872747" y="76933"/>
                    </a:cubicBezTo>
                    <a:lnTo>
                      <a:pt x="872746" y="76933"/>
                    </a:lnTo>
                    <a:cubicBezTo>
                      <a:pt x="872746" y="119422"/>
                      <a:pt x="838302" y="153866"/>
                      <a:pt x="795813" y="153866"/>
                    </a:cubicBezTo>
                    <a:cubicBezTo>
                      <a:pt x="556186" y="153866"/>
                      <a:pt x="326720" y="158945"/>
                      <a:pt x="76933" y="153865"/>
                    </a:cubicBezTo>
                    <a:cubicBezTo>
                      <a:pt x="34444" y="153865"/>
                      <a:pt x="0" y="119421"/>
                      <a:pt x="0" y="76932"/>
                    </a:cubicBezTo>
                    <a:lnTo>
                      <a:pt x="0" y="769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43000">
                    <a:schemeClr val="tx1">
                      <a:lumMod val="50000"/>
                      <a:lumOff val="50000"/>
                    </a:schemeClr>
                  </a:gs>
                  <a:gs pos="91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Rectangle: Rounded Corners 12">
                <a:extLst>
                  <a:ext uri="{FF2B5EF4-FFF2-40B4-BE49-F238E27FC236}">
                    <a16:creationId xmlns:a16="http://schemas.microsoft.com/office/drawing/2014/main" id="{E97FC820-05EE-4389-91E8-4C46F87FE07E}"/>
                  </a:ext>
                </a:extLst>
              </p:cNvPr>
              <p:cNvSpPr/>
              <p:nvPr/>
            </p:nvSpPr>
            <p:spPr>
              <a:xfrm>
                <a:off x="2890523" y="7202160"/>
                <a:ext cx="1323088" cy="233260"/>
              </a:xfrm>
              <a:custGeom>
                <a:avLst/>
                <a:gdLst>
                  <a:gd name="connsiteX0" fmla="*/ 0 w 872746"/>
                  <a:gd name="connsiteY0" fmla="*/ 76933 h 153865"/>
                  <a:gd name="connsiteX1" fmla="*/ 76933 w 872746"/>
                  <a:gd name="connsiteY1" fmla="*/ 0 h 153865"/>
                  <a:gd name="connsiteX2" fmla="*/ 795814 w 872746"/>
                  <a:gd name="connsiteY2" fmla="*/ 0 h 153865"/>
                  <a:gd name="connsiteX3" fmla="*/ 872747 w 872746"/>
                  <a:gd name="connsiteY3" fmla="*/ 76933 h 153865"/>
                  <a:gd name="connsiteX4" fmla="*/ 872746 w 872746"/>
                  <a:gd name="connsiteY4" fmla="*/ 76933 h 153865"/>
                  <a:gd name="connsiteX5" fmla="*/ 795813 w 872746"/>
                  <a:gd name="connsiteY5" fmla="*/ 153866 h 153865"/>
                  <a:gd name="connsiteX6" fmla="*/ 76933 w 872746"/>
                  <a:gd name="connsiteY6" fmla="*/ 153865 h 153865"/>
                  <a:gd name="connsiteX7" fmla="*/ 0 w 872746"/>
                  <a:gd name="connsiteY7" fmla="*/ 76932 h 153865"/>
                  <a:gd name="connsiteX8" fmla="*/ 0 w 872746"/>
                  <a:gd name="connsiteY8" fmla="*/ 76933 h 153865"/>
                  <a:gd name="connsiteX0" fmla="*/ 0 w 872747"/>
                  <a:gd name="connsiteY0" fmla="*/ 76933 h 153865"/>
                  <a:gd name="connsiteX1" fmla="*/ 76933 w 872747"/>
                  <a:gd name="connsiteY1" fmla="*/ 0 h 153865"/>
                  <a:gd name="connsiteX2" fmla="*/ 795814 w 872747"/>
                  <a:gd name="connsiteY2" fmla="*/ 0 h 153865"/>
                  <a:gd name="connsiteX3" fmla="*/ 872747 w 872747"/>
                  <a:gd name="connsiteY3" fmla="*/ 76933 h 153865"/>
                  <a:gd name="connsiteX4" fmla="*/ 872746 w 872747"/>
                  <a:gd name="connsiteY4" fmla="*/ 76933 h 153865"/>
                  <a:gd name="connsiteX5" fmla="*/ 734853 w 872747"/>
                  <a:gd name="connsiteY5" fmla="*/ 148786 h 153865"/>
                  <a:gd name="connsiteX6" fmla="*/ 76933 w 872747"/>
                  <a:gd name="connsiteY6" fmla="*/ 153865 h 153865"/>
                  <a:gd name="connsiteX7" fmla="*/ 0 w 872747"/>
                  <a:gd name="connsiteY7" fmla="*/ 76932 h 153865"/>
                  <a:gd name="connsiteX8" fmla="*/ 0 w 872747"/>
                  <a:gd name="connsiteY8" fmla="*/ 76933 h 153865"/>
                  <a:gd name="connsiteX0" fmla="*/ 0 w 872747"/>
                  <a:gd name="connsiteY0" fmla="*/ 76933 h 153865"/>
                  <a:gd name="connsiteX1" fmla="*/ 76933 w 872747"/>
                  <a:gd name="connsiteY1" fmla="*/ 0 h 153865"/>
                  <a:gd name="connsiteX2" fmla="*/ 795814 w 872747"/>
                  <a:gd name="connsiteY2" fmla="*/ 0 h 153865"/>
                  <a:gd name="connsiteX3" fmla="*/ 872747 w 872747"/>
                  <a:gd name="connsiteY3" fmla="*/ 76933 h 153865"/>
                  <a:gd name="connsiteX4" fmla="*/ 872746 w 872747"/>
                  <a:gd name="connsiteY4" fmla="*/ 76933 h 153865"/>
                  <a:gd name="connsiteX5" fmla="*/ 734853 w 872747"/>
                  <a:gd name="connsiteY5" fmla="*/ 148786 h 153865"/>
                  <a:gd name="connsiteX6" fmla="*/ 76933 w 872747"/>
                  <a:gd name="connsiteY6" fmla="*/ 153865 h 153865"/>
                  <a:gd name="connsiteX7" fmla="*/ 0 w 872747"/>
                  <a:gd name="connsiteY7" fmla="*/ 76932 h 153865"/>
                  <a:gd name="connsiteX8" fmla="*/ 0 w 872747"/>
                  <a:gd name="connsiteY8" fmla="*/ 76933 h 153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2747" h="153865">
                    <a:moveTo>
                      <a:pt x="0" y="76933"/>
                    </a:moveTo>
                    <a:cubicBezTo>
                      <a:pt x="0" y="34444"/>
                      <a:pt x="34444" y="0"/>
                      <a:pt x="76933" y="0"/>
                    </a:cubicBezTo>
                    <a:cubicBezTo>
                      <a:pt x="321640" y="20320"/>
                      <a:pt x="556187" y="0"/>
                      <a:pt x="795814" y="0"/>
                    </a:cubicBezTo>
                    <a:cubicBezTo>
                      <a:pt x="838303" y="0"/>
                      <a:pt x="872747" y="34444"/>
                      <a:pt x="872747" y="76933"/>
                    </a:cubicBezTo>
                    <a:lnTo>
                      <a:pt x="872746" y="76933"/>
                    </a:lnTo>
                    <a:cubicBezTo>
                      <a:pt x="872746" y="119422"/>
                      <a:pt x="777342" y="148786"/>
                      <a:pt x="734853" y="148786"/>
                    </a:cubicBezTo>
                    <a:lnTo>
                      <a:pt x="76933" y="153865"/>
                    </a:lnTo>
                    <a:cubicBezTo>
                      <a:pt x="34444" y="153865"/>
                      <a:pt x="0" y="119421"/>
                      <a:pt x="0" y="76932"/>
                    </a:cubicBezTo>
                    <a:lnTo>
                      <a:pt x="0" y="769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43000">
                    <a:schemeClr val="tx1">
                      <a:lumMod val="50000"/>
                      <a:lumOff val="50000"/>
                    </a:schemeClr>
                  </a:gs>
                  <a:gs pos="91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18DC92A6-A4F0-4C83-97AF-5449A891D9F3}"/>
              </a:ext>
            </a:extLst>
          </p:cNvPr>
          <p:cNvSpPr/>
          <p:nvPr/>
        </p:nvSpPr>
        <p:spPr>
          <a:xfrm>
            <a:off x="0" y="5525329"/>
            <a:ext cx="12192000" cy="1339934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95000"/>
                  <a:lumOff val="5000"/>
                  <a:alpha val="0"/>
                </a:schemeClr>
              </a:gs>
              <a:gs pos="0">
                <a:schemeClr val="tx1">
                  <a:lumMod val="85000"/>
                  <a:lumOff val="15000"/>
                  <a:alpha val="3000"/>
                </a:schemeClr>
              </a:gs>
              <a:gs pos="48000">
                <a:schemeClr val="tx1">
                  <a:lumMod val="85000"/>
                  <a:lumOff val="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6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flip dir="r"/>
      </p:transition>
    </mc:Choice>
    <mc:Fallback xmlns="">
      <p:transition spd="slow" advClick="0" advTm="7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4000" accel="50000" decel="5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4.16667E-7 7.40741E-7 L 0.00026 0.0169 " pathEditMode="relative" rAng="0" ptsTypes="AA">
                                          <p:cBhvr>
                                            <p:cTn id="6" dur="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8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2" presetClass="emph" presetSubtype="0" repeatCount="4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4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0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4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4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4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7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6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6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8" presetClass="emph" presetSubtype="0" repeatCount="2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38" dur="21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2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0" dur="21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repeatCount="2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2" dur="21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8" presetClass="emph" presetSubtype="0" repeatCount="2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4" dur="21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64" presetClass="path" presetSubtype="0" ac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3.33333E-6 -2.59259E-6 L 3.33333E-6 -0.82685 " pathEditMode="relative" rAng="0" ptsTypes="AA">
                                          <p:cBhvr>
                                            <p:cTn id="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1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4" presetClass="path" presetSubtype="0" ac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4.16667E-7 7.40741E-7 L -4.16667E-7 -0.85324 " pathEditMode="relative" rAng="0" ptsTypes="AA">
                                          <p:cBhvr>
                                            <p:cTn id="48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26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200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0" dur="1975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repeatCount="200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2" dur="2075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fill="hold" grpId="2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5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fill="hold" grpId="2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50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grpId="2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50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fill="hold" grpId="2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50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grpId="2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grpId="2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500" fill="hold"/>
                                            <p:tgtEl>
                                              <p:spTgt spid="8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grpId="3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3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grpId="3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grpId="3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grpId="3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grpId="3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75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4" decel="10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4" decel="10000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4" decel="100000" fill="hold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25E-6 -0.00162 L 0.35807 -0.8331 " pathEditMode="relative" rAng="0" ptsTypes="AA">
                                          <p:cBhvr>
                                            <p:cTn id="102" dur="8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904" y="-4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5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 animBg="1"/>
          <p:bldP spid="80" grpId="1" animBg="1"/>
          <p:bldP spid="80" grpId="2" animBg="1"/>
          <p:bldP spid="80" grpId="3" animBg="1"/>
          <p:bldP spid="81" grpId="0" animBg="1"/>
          <p:bldP spid="81" grpId="1" animBg="1"/>
          <p:bldP spid="81" grpId="2" animBg="1"/>
          <p:bldP spid="81" grpId="3" animBg="1"/>
          <p:bldP spid="46" grpId="0" animBg="1"/>
          <p:bldP spid="46" grpId="1" animBg="1"/>
          <p:bldP spid="46" grpId="2" animBg="1"/>
          <p:bldP spid="46" grpId="3" animBg="1"/>
          <p:bldP spid="47" grpId="0" animBg="1"/>
          <p:bldP spid="47" grpId="1" animBg="1"/>
          <p:bldP spid="47" grpId="2" animBg="1"/>
          <p:bldP spid="47" grpId="3" animBg="1"/>
          <p:bldP spid="48" grpId="0" animBg="1"/>
          <p:bldP spid="48" grpId="1" animBg="1"/>
          <p:bldP spid="48" grpId="2" animBg="1"/>
          <p:bldP spid="48" grpId="3" animBg="1"/>
          <p:bldP spid="49" grpId="0" animBg="1"/>
          <p:bldP spid="49" grpId="1" animBg="1"/>
          <p:bldP spid="49" grpId="2" animBg="1"/>
          <p:bldP spid="49" grpId="3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4000" accel="50000" decel="5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4.16667E-7 7.40741E-7 L 0.00026 0.0169 " pathEditMode="relative" rAng="0" ptsTypes="AA">
                                          <p:cBhvr>
                                            <p:cTn id="6" dur="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8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2" presetClass="emph" presetSubtype="0" repeatCount="4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6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6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8" presetClass="emph" presetSubtype="0" repeatCount="2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38" dur="21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2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0" dur="21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repeatCount="2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2" dur="21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8" presetClass="emph" presetSubtype="0" repeatCount="2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4" dur="21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64" presetClass="path" presetSubtype="0" ac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3.33333E-6 -2.59259E-6 L 3.33333E-6 -0.82685 " pathEditMode="relative" rAng="0" ptsTypes="AA">
                                          <p:cBhvr>
                                            <p:cTn id="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1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4" presetClass="path" presetSubtype="0" ac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4.16667E-7 7.40741E-7 L -4.16667E-7 -0.85324 " pathEditMode="relative" rAng="0" ptsTypes="AA">
                                          <p:cBhvr>
                                            <p:cTn id="48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26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200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0" dur="1975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repeatCount="200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2" dur="2075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fill="hold" grpId="2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5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fill="hold" grpId="2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50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grpId="2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50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fill="hold" grpId="2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50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grpId="2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grpId="2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500" fill="hold"/>
                                            <p:tgtEl>
                                              <p:spTgt spid="8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grpId="3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3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grpId="3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grpId="3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grpId="3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grpId="3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75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4" decel="10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4" decel="10000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4" decel="100000" fill="hold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25E-6 -0.00162 L 0.35807 -0.8331 " pathEditMode="relative" rAng="0" ptsTypes="AA">
                                          <p:cBhvr>
                                            <p:cTn id="102" dur="8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904" y="-4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5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 animBg="1"/>
          <p:bldP spid="80" grpId="1" animBg="1"/>
          <p:bldP spid="80" grpId="2" animBg="1"/>
          <p:bldP spid="80" grpId="3" animBg="1"/>
          <p:bldP spid="81" grpId="0" animBg="1"/>
          <p:bldP spid="81" grpId="1" animBg="1"/>
          <p:bldP spid="81" grpId="2" animBg="1"/>
          <p:bldP spid="81" grpId="3" animBg="1"/>
          <p:bldP spid="46" grpId="0" animBg="1"/>
          <p:bldP spid="46" grpId="1" animBg="1"/>
          <p:bldP spid="46" grpId="2" animBg="1"/>
          <p:bldP spid="46" grpId="3" animBg="1"/>
          <p:bldP spid="47" grpId="0" animBg="1"/>
          <p:bldP spid="47" grpId="1" animBg="1"/>
          <p:bldP spid="47" grpId="2" animBg="1"/>
          <p:bldP spid="47" grpId="3" animBg="1"/>
          <p:bldP spid="48" grpId="0" animBg="1"/>
          <p:bldP spid="48" grpId="1" animBg="1"/>
          <p:bldP spid="48" grpId="2" animBg="1"/>
          <p:bldP spid="48" grpId="3" animBg="1"/>
          <p:bldP spid="49" grpId="0" animBg="1"/>
          <p:bldP spid="49" grpId="1" animBg="1"/>
          <p:bldP spid="49" grpId="2" animBg="1"/>
          <p:bldP spid="49" grpId="3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4A6C7BF-A755-2B92-B9EC-80917273F6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757099"/>
            <a:ext cx="6858000" cy="1220796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E79714E-79B0-7072-462D-3AF62EE8A548}"/>
              </a:ext>
            </a:extLst>
          </p:cNvPr>
          <p:cNvGrpSpPr/>
          <p:nvPr/>
        </p:nvGrpSpPr>
        <p:grpSpPr>
          <a:xfrm>
            <a:off x="-4182159" y="-6959571"/>
            <a:ext cx="19630768" cy="21336730"/>
            <a:chOff x="-3655802" y="-6964095"/>
            <a:chExt cx="19630768" cy="2135775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1654E76-FBAF-99EC-F3B6-E7E727309F57}"/>
                </a:ext>
              </a:extLst>
            </p:cNvPr>
            <p:cNvSpPr/>
            <p:nvPr/>
          </p:nvSpPr>
          <p:spPr>
            <a:xfrm>
              <a:off x="-3655802" y="-6964095"/>
              <a:ext cx="19630768" cy="213577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CDFBF3F-3B69-51A9-73D1-7AC564100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134" y="-63036"/>
              <a:ext cx="12284447" cy="691681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6FB04D-4452-9CB7-F61E-B396D62F1FF2}"/>
              </a:ext>
            </a:extLst>
          </p:cNvPr>
          <p:cNvGrpSpPr/>
          <p:nvPr/>
        </p:nvGrpSpPr>
        <p:grpSpPr>
          <a:xfrm>
            <a:off x="-3719384" y="-6585908"/>
            <a:ext cx="19630768" cy="21357754"/>
            <a:chOff x="-3000981" y="-6593937"/>
            <a:chExt cx="19630768" cy="2135775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3C67C60-695A-11AD-45B1-80A5EDEA5D45}"/>
                </a:ext>
              </a:extLst>
            </p:cNvPr>
            <p:cNvSpPr/>
            <p:nvPr/>
          </p:nvSpPr>
          <p:spPr>
            <a:xfrm>
              <a:off x="-3000981" y="-6593937"/>
              <a:ext cx="19630768" cy="213577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8DC7B5B-78CA-AEEA-AC51-EDDDF9A8C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285938" y="-2743709"/>
              <a:ext cx="6941647" cy="12284447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EA0B557-A084-FAED-7720-1DA418E30E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200" y="-16623"/>
            <a:ext cx="12292400" cy="69144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AF003C-FB51-0496-CF3A-652735BB146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"/>
          <a:stretch/>
        </p:blipFill>
        <p:spPr>
          <a:xfrm>
            <a:off x="-68034" y="-150936"/>
            <a:ext cx="12328069" cy="70487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4E8E91-7430-052E-D029-359501F284E0}"/>
              </a:ext>
            </a:extLst>
          </p:cNvPr>
          <p:cNvSpPr/>
          <p:nvPr/>
        </p:nvSpPr>
        <p:spPr>
          <a:xfrm>
            <a:off x="-103865" y="5457574"/>
            <a:ext cx="12363900" cy="1418538"/>
          </a:xfrm>
          <a:prstGeom prst="rect">
            <a:avLst/>
          </a:prstGeom>
          <a:solidFill>
            <a:srgbClr val="216A5D"/>
          </a:solidFill>
          <a:ln w="38100">
            <a:solidFill>
              <a:srgbClr val="81C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303E9F0-E799-4C2B-8836-3CC7ECF7AA4E}"/>
              </a:ext>
            </a:extLst>
          </p:cNvPr>
          <p:cNvSpPr/>
          <p:nvPr/>
        </p:nvSpPr>
        <p:spPr>
          <a:xfrm>
            <a:off x="-3091754" y="-6554492"/>
            <a:ext cx="19630768" cy="21357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9" name="Title 1">
            <a:hlinkClick r:id="rId12"/>
          </p:cNvPr>
          <p:cNvSpPr txBox="1">
            <a:spLocks/>
          </p:cNvSpPr>
          <p:nvPr/>
        </p:nvSpPr>
        <p:spPr>
          <a:xfrm>
            <a:off x="2325957" y="4539226"/>
            <a:ext cx="7448664" cy="811867"/>
          </a:xfrm>
          <a:prstGeom prst="rect">
            <a:avLst/>
          </a:prstGeom>
        </p:spPr>
        <p:txBody>
          <a:bodyPr vert="horz" wrap="square" lIns="91438" tIns="45719" rIns="91438" bIns="45719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933" b="0" kern="1200">
                <a:solidFill>
                  <a:srgbClr val="0A2878"/>
                </a:solidFill>
                <a:effectLst/>
                <a:latin typeface="Corbel"/>
                <a:ea typeface="+mj-ea"/>
                <a:cs typeface="Corbe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+mj-ea"/>
              </a:rPr>
              <a:t>www.decksherpa.com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Tahoma" panose="020B0604030504040204" pitchFamily="34" charset="0"/>
              <a:ea typeface="+mj-e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94740" y="5457574"/>
            <a:ext cx="114025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itle 1"/>
          <p:cNvSpPr txBox="1">
            <a:spLocks/>
          </p:cNvSpPr>
          <p:nvPr/>
        </p:nvSpPr>
        <p:spPr>
          <a:xfrm>
            <a:off x="7978836" y="5891708"/>
            <a:ext cx="3990583" cy="504105"/>
          </a:xfrm>
          <a:prstGeom prst="rect">
            <a:avLst/>
          </a:prstGeom>
        </p:spPr>
        <p:txBody>
          <a:bodyPr vert="horz" wrap="square" lIns="91438" tIns="45719" rIns="91438" bIns="45719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933" b="0" kern="1200">
                <a:solidFill>
                  <a:srgbClr val="0A2878"/>
                </a:solidFill>
                <a:effectLst/>
                <a:latin typeface="Corbel"/>
                <a:ea typeface="+mj-ea"/>
                <a:cs typeface="Corbel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Tahoma" panose="020B0604030504040204" pitchFamily="34" charset="0"/>
              </a:rPr>
              <a:t>contact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j-ea"/>
              </a:rPr>
              <a:t>@decksherpa.com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308" y="6023145"/>
            <a:ext cx="247650" cy="247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4987" y="6018383"/>
            <a:ext cx="257175" cy="257175"/>
          </a:xfrm>
          <a:prstGeom prst="rect">
            <a:avLst/>
          </a:prstGeom>
        </p:spPr>
      </p:pic>
      <p:sp>
        <p:nvSpPr>
          <p:cNvPr id="58" name="Title 1"/>
          <p:cNvSpPr txBox="1">
            <a:spLocks/>
          </p:cNvSpPr>
          <p:nvPr/>
        </p:nvSpPr>
        <p:spPr>
          <a:xfrm>
            <a:off x="-99889" y="3785224"/>
            <a:ext cx="12300356" cy="811867"/>
          </a:xfrm>
          <a:prstGeom prst="rect">
            <a:avLst/>
          </a:prstGeom>
        </p:spPr>
        <p:txBody>
          <a:bodyPr vert="horz" wrap="square" lIns="91438" tIns="45719" rIns="91438" bIns="45719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933" b="0" kern="1200">
                <a:solidFill>
                  <a:srgbClr val="0A2878"/>
                </a:solidFill>
                <a:effectLst/>
                <a:latin typeface="Corbel"/>
                <a:ea typeface="+mj-ea"/>
                <a:cs typeface="Corbe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j-ea"/>
              </a:rPr>
              <a:t>Sales PPTs for Enterprises | Financial PPTs | PPTs for fund raising | PPTs for conferences | Investor pitch decks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+mj-ea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8259241-179A-4C4C-B8E9-76113D010C93}"/>
              </a:ext>
            </a:extLst>
          </p:cNvPr>
          <p:cNvSpPr txBox="1">
            <a:spLocks/>
          </p:cNvSpPr>
          <p:nvPr/>
        </p:nvSpPr>
        <p:spPr>
          <a:xfrm>
            <a:off x="811554" y="5891708"/>
            <a:ext cx="3387354" cy="504105"/>
          </a:xfrm>
          <a:prstGeom prst="rect">
            <a:avLst/>
          </a:prstGeom>
        </p:spPr>
        <p:txBody>
          <a:bodyPr vert="horz" wrap="square" lIns="91438" tIns="45719" rIns="91438" bIns="45719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933" b="0" kern="1200">
                <a:solidFill>
                  <a:srgbClr val="0A2878"/>
                </a:solidFill>
                <a:effectLst/>
                <a:latin typeface="Corbel"/>
                <a:ea typeface="+mj-ea"/>
                <a:cs typeface="Corbel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j-ea"/>
              </a:rPr>
              <a:t>1800 121 5955 (India)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131BF03-06AD-26A8-5603-1A7B842BF0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325" y="1994660"/>
            <a:ext cx="2875351" cy="1749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C4B6D9-37D0-294C-F249-B87E25104D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7133" y="6023145"/>
            <a:ext cx="247650" cy="24765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29DF99B6-5CCD-077A-BA24-AD29B8A111B0}"/>
              </a:ext>
            </a:extLst>
          </p:cNvPr>
          <p:cNvSpPr txBox="1">
            <a:spLocks/>
          </p:cNvSpPr>
          <p:nvPr/>
        </p:nvSpPr>
        <p:spPr>
          <a:xfrm>
            <a:off x="4649997" y="5891708"/>
            <a:ext cx="3387354" cy="504105"/>
          </a:xfrm>
          <a:prstGeom prst="rect">
            <a:avLst/>
          </a:prstGeom>
        </p:spPr>
        <p:txBody>
          <a:bodyPr vert="horz" wrap="square" lIns="91438" tIns="45719" rIns="91438" bIns="45719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933" b="0" kern="1200">
                <a:solidFill>
                  <a:srgbClr val="0A2878"/>
                </a:solidFill>
                <a:effectLst/>
                <a:latin typeface="Corbel"/>
                <a:ea typeface="+mj-ea"/>
                <a:cs typeface="Corbel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Tahoma" panose="020B0604030504040204" pitchFamily="34" charset="0"/>
              </a:rPr>
              <a:t>+91 99234 44353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0301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49412" decel="50588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repeatCount="indefinite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 145">
            <a:extLst>
              <a:ext uri="{FF2B5EF4-FFF2-40B4-BE49-F238E27FC236}">
                <a16:creationId xmlns:a16="http://schemas.microsoft.com/office/drawing/2014/main" id="{EFF518D9-8777-4AE9-8AAB-9E6C069425AC}"/>
              </a:ext>
            </a:extLst>
          </p:cNvPr>
          <p:cNvSpPr/>
          <p:nvPr/>
        </p:nvSpPr>
        <p:spPr>
          <a:xfrm>
            <a:off x="-3524" y="0"/>
            <a:ext cx="12192000" cy="10698480"/>
          </a:xfrm>
          <a:prstGeom prst="rect">
            <a:avLst/>
          </a:prstGeom>
          <a:gradFill flip="none" rotWithShape="1">
            <a:gsLst>
              <a:gs pos="75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6872FDC-9E29-42E0-AA3F-0709052B010D}"/>
              </a:ext>
            </a:extLst>
          </p:cNvPr>
          <p:cNvSpPr/>
          <p:nvPr/>
        </p:nvSpPr>
        <p:spPr>
          <a:xfrm>
            <a:off x="-19396" y="0"/>
            <a:ext cx="12192000" cy="106984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Graphic 78">
            <a:extLst>
              <a:ext uri="{FF2B5EF4-FFF2-40B4-BE49-F238E27FC236}">
                <a16:creationId xmlns:a16="http://schemas.microsoft.com/office/drawing/2014/main" id="{16171DD6-AEE2-453A-A3F5-12E87DC68051}"/>
              </a:ext>
            </a:extLst>
          </p:cNvPr>
          <p:cNvSpPr/>
          <p:nvPr/>
        </p:nvSpPr>
        <p:spPr>
          <a:xfrm>
            <a:off x="0" y="931065"/>
            <a:ext cx="12190131" cy="4996187"/>
          </a:xfrm>
          <a:custGeom>
            <a:avLst/>
            <a:gdLst>
              <a:gd name="connsiteX0" fmla="*/ 12190132 w 12190131"/>
              <a:gd name="connsiteY0" fmla="*/ 4996188 h 4996187"/>
              <a:gd name="connsiteX1" fmla="*/ 9863549 w 12190131"/>
              <a:gd name="connsiteY1" fmla="*/ 2893794 h 4996187"/>
              <a:gd name="connsiteX2" fmla="*/ 9472810 w 12190131"/>
              <a:gd name="connsiteY2" fmla="*/ 3037234 h 4996187"/>
              <a:gd name="connsiteX3" fmla="*/ 8889850 w 12190131"/>
              <a:gd name="connsiteY3" fmla="*/ 1875603 h 4996187"/>
              <a:gd name="connsiteX4" fmla="*/ 8439604 w 12190131"/>
              <a:gd name="connsiteY4" fmla="*/ 1976834 h 4996187"/>
              <a:gd name="connsiteX5" fmla="*/ 7769944 w 12190131"/>
              <a:gd name="connsiteY5" fmla="*/ 1168993 h 4996187"/>
              <a:gd name="connsiteX6" fmla="*/ 7098623 w 12190131"/>
              <a:gd name="connsiteY6" fmla="*/ 1433868 h 4996187"/>
              <a:gd name="connsiteX7" fmla="*/ 6800742 w 12190131"/>
              <a:gd name="connsiteY7" fmla="*/ 764623 h 4996187"/>
              <a:gd name="connsiteX8" fmla="*/ 6069222 w 12190131"/>
              <a:gd name="connsiteY8" fmla="*/ 6740 h 4996187"/>
              <a:gd name="connsiteX9" fmla="*/ 4860678 w 12190131"/>
              <a:gd name="connsiteY9" fmla="*/ 1391314 h 4996187"/>
              <a:gd name="connsiteX10" fmla="*/ 4582449 w 12190131"/>
              <a:gd name="connsiteY10" fmla="*/ 1025069 h 4996187"/>
              <a:gd name="connsiteX11" fmla="*/ 3805675 w 12190131"/>
              <a:gd name="connsiteY11" fmla="*/ 1875673 h 4996187"/>
              <a:gd name="connsiteX12" fmla="*/ 2722719 w 12190131"/>
              <a:gd name="connsiteY12" fmla="*/ 2358163 h 4996187"/>
              <a:gd name="connsiteX13" fmla="*/ 1911902 w 12190131"/>
              <a:gd name="connsiteY13" fmla="*/ 3400918 h 4996187"/>
              <a:gd name="connsiteX14" fmla="*/ 1853295 w 12190131"/>
              <a:gd name="connsiteY14" fmla="*/ 3037234 h 4996187"/>
              <a:gd name="connsiteX15" fmla="*/ 0 w 12190131"/>
              <a:gd name="connsiteY15" fmla="*/ 4996188 h 4996187"/>
              <a:gd name="connsiteX16" fmla="*/ 12190132 w 12190131"/>
              <a:gd name="connsiteY16" fmla="*/ 4996188 h 499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0131" h="4996187">
                <a:moveTo>
                  <a:pt x="12190132" y="4996188"/>
                </a:moveTo>
                <a:cubicBezTo>
                  <a:pt x="12190132" y="4996188"/>
                  <a:pt x="10351990" y="3037303"/>
                  <a:pt x="9863549" y="2893794"/>
                </a:cubicBezTo>
                <a:cubicBezTo>
                  <a:pt x="9609123" y="2819065"/>
                  <a:pt x="9472810" y="3037234"/>
                  <a:pt x="9472810" y="3037234"/>
                </a:cubicBezTo>
                <a:cubicBezTo>
                  <a:pt x="9472810" y="3037234"/>
                  <a:pt x="9189668" y="2118682"/>
                  <a:pt x="8889850" y="1875603"/>
                </a:cubicBezTo>
                <a:cubicBezTo>
                  <a:pt x="8590032" y="1632524"/>
                  <a:pt x="8439604" y="1976834"/>
                  <a:pt x="8439604" y="1976834"/>
                </a:cubicBezTo>
                <a:cubicBezTo>
                  <a:pt x="8439604" y="1976834"/>
                  <a:pt x="7968669" y="1301223"/>
                  <a:pt x="7769944" y="1168993"/>
                </a:cubicBezTo>
                <a:cubicBezTo>
                  <a:pt x="7287038" y="847656"/>
                  <a:pt x="7098623" y="1433868"/>
                  <a:pt x="7098623" y="1433868"/>
                </a:cubicBezTo>
                <a:cubicBezTo>
                  <a:pt x="7001405" y="1631902"/>
                  <a:pt x="6926537" y="1119658"/>
                  <a:pt x="6800742" y="764623"/>
                </a:cubicBezTo>
                <a:cubicBezTo>
                  <a:pt x="6711482" y="512687"/>
                  <a:pt x="6475392" y="-68959"/>
                  <a:pt x="6069222" y="6740"/>
                </a:cubicBezTo>
                <a:cubicBezTo>
                  <a:pt x="5663053" y="82438"/>
                  <a:pt x="4860678" y="1391314"/>
                  <a:pt x="4860678" y="1391314"/>
                </a:cubicBezTo>
                <a:cubicBezTo>
                  <a:pt x="4860678" y="1391314"/>
                  <a:pt x="4755572" y="983138"/>
                  <a:pt x="4582449" y="1025069"/>
                </a:cubicBezTo>
                <a:cubicBezTo>
                  <a:pt x="4227137" y="1111216"/>
                  <a:pt x="3805675" y="1875673"/>
                  <a:pt x="3805675" y="1875673"/>
                </a:cubicBezTo>
                <a:cubicBezTo>
                  <a:pt x="3805675" y="1875673"/>
                  <a:pt x="3299106" y="1669128"/>
                  <a:pt x="2722719" y="2358163"/>
                </a:cubicBezTo>
                <a:cubicBezTo>
                  <a:pt x="2590074" y="2516756"/>
                  <a:pt x="1911902" y="3400918"/>
                  <a:pt x="1911902" y="3400918"/>
                </a:cubicBezTo>
                <a:cubicBezTo>
                  <a:pt x="1911902" y="3400918"/>
                  <a:pt x="2107306" y="3081034"/>
                  <a:pt x="1853295" y="3037234"/>
                </a:cubicBezTo>
                <a:cubicBezTo>
                  <a:pt x="1599283" y="2993434"/>
                  <a:pt x="0" y="4996188"/>
                  <a:pt x="0" y="4996188"/>
                </a:cubicBezTo>
                <a:lnTo>
                  <a:pt x="12190132" y="4996188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56000"/>
            </a:schemeClr>
          </a:solidFill>
          <a:ln w="69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8" name="Virus">
            <a:extLst>
              <a:ext uri="{FF2B5EF4-FFF2-40B4-BE49-F238E27FC236}">
                <a16:creationId xmlns:a16="http://schemas.microsoft.com/office/drawing/2014/main" id="{90D0519E-AA2A-4D58-B4C0-FA76E60B52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22703" y="4738561"/>
            <a:ext cx="3153389" cy="3526311"/>
          </a:xfrm>
          <a:prstGeom prst="rect">
            <a:avLst/>
          </a:prstGeom>
        </p:spPr>
      </p:pic>
      <p:pic>
        <p:nvPicPr>
          <p:cNvPr id="162" name="Guy">
            <a:extLst>
              <a:ext uri="{FF2B5EF4-FFF2-40B4-BE49-F238E27FC236}">
                <a16:creationId xmlns:a16="http://schemas.microsoft.com/office/drawing/2014/main" id="{4C5E674D-4788-4D24-B69A-0CF9A6844A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2487" y="1330947"/>
            <a:ext cx="1878960" cy="2960376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322D2EFD-B464-4D0C-A6F2-74A8AC307148}"/>
              </a:ext>
            </a:extLst>
          </p:cNvPr>
          <p:cNvGrpSpPr/>
          <p:nvPr/>
        </p:nvGrpSpPr>
        <p:grpSpPr>
          <a:xfrm>
            <a:off x="2494201" y="3804460"/>
            <a:ext cx="2551250" cy="2161333"/>
            <a:chOff x="1855628" y="3498543"/>
            <a:chExt cx="4092345" cy="2865203"/>
          </a:xfrm>
        </p:grpSpPr>
        <p:sp>
          <p:nvSpPr>
            <p:cNvPr id="58" name="Graphic 56">
              <a:extLst>
                <a:ext uri="{FF2B5EF4-FFF2-40B4-BE49-F238E27FC236}">
                  <a16:creationId xmlns:a16="http://schemas.microsoft.com/office/drawing/2014/main" id="{82215FF8-49E5-430C-93A7-7537A5325B43}"/>
                </a:ext>
              </a:extLst>
            </p:cNvPr>
            <p:cNvSpPr/>
            <p:nvPr/>
          </p:nvSpPr>
          <p:spPr>
            <a:xfrm>
              <a:off x="1899753" y="3498543"/>
              <a:ext cx="4048220" cy="2858547"/>
            </a:xfrm>
            <a:custGeom>
              <a:avLst/>
              <a:gdLst>
                <a:gd name="connsiteX0" fmla="*/ 3570161 w 4048220"/>
                <a:gd name="connsiteY0" fmla="*/ 2858548 h 2858547"/>
                <a:gd name="connsiteX1" fmla="*/ 3636169 w 4048220"/>
                <a:gd name="connsiteY1" fmla="*/ 1837658 h 2858547"/>
                <a:gd name="connsiteX2" fmla="*/ 4048220 w 4048220"/>
                <a:gd name="connsiteY2" fmla="*/ 720185 h 2858547"/>
                <a:gd name="connsiteX3" fmla="*/ 3965639 w 4048220"/>
                <a:gd name="connsiteY3" fmla="*/ 653987 h 2858547"/>
                <a:gd name="connsiteX4" fmla="*/ 4016026 w 4048220"/>
                <a:gd name="connsiteY4" fmla="*/ 0 h 2858547"/>
                <a:gd name="connsiteX5" fmla="*/ 2755106 w 4048220"/>
                <a:gd name="connsiteY5" fmla="*/ 578263 h 2858547"/>
                <a:gd name="connsiteX6" fmla="*/ 2027015 w 4048220"/>
                <a:gd name="connsiteY6" fmla="*/ 447199 h 2858547"/>
                <a:gd name="connsiteX7" fmla="*/ 826865 w 4048220"/>
                <a:gd name="connsiteY7" fmla="*/ 787813 h 2858547"/>
                <a:gd name="connsiteX8" fmla="*/ 0 w 4048220"/>
                <a:gd name="connsiteY8" fmla="*/ 2858548 h 2858547"/>
                <a:gd name="connsiteX9" fmla="*/ 3570161 w 4048220"/>
                <a:gd name="connsiteY9" fmla="*/ 2858548 h 2858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48220" h="2858547">
                  <a:moveTo>
                    <a:pt x="3570161" y="2858548"/>
                  </a:moveTo>
                  <a:cubicBezTo>
                    <a:pt x="3570161" y="2858548"/>
                    <a:pt x="3590925" y="2112169"/>
                    <a:pt x="3636169" y="1837658"/>
                  </a:cubicBezTo>
                  <a:cubicBezTo>
                    <a:pt x="3645884" y="1778794"/>
                    <a:pt x="3641027" y="1810798"/>
                    <a:pt x="4048220" y="720185"/>
                  </a:cubicBezTo>
                  <a:lnTo>
                    <a:pt x="3965639" y="653987"/>
                  </a:lnTo>
                  <a:cubicBezTo>
                    <a:pt x="3965639" y="653987"/>
                    <a:pt x="3991356" y="118682"/>
                    <a:pt x="4016026" y="0"/>
                  </a:cubicBezTo>
                  <a:cubicBezTo>
                    <a:pt x="4016026" y="0"/>
                    <a:pt x="3368707" y="202502"/>
                    <a:pt x="2755106" y="578263"/>
                  </a:cubicBezTo>
                  <a:cubicBezTo>
                    <a:pt x="2755106" y="578263"/>
                    <a:pt x="2259044" y="285750"/>
                    <a:pt x="2027015" y="447199"/>
                  </a:cubicBezTo>
                  <a:cubicBezTo>
                    <a:pt x="1794986" y="608648"/>
                    <a:pt x="1078992" y="483013"/>
                    <a:pt x="826865" y="787813"/>
                  </a:cubicBezTo>
                  <a:cubicBezTo>
                    <a:pt x="574739" y="1092613"/>
                    <a:pt x="0" y="2858548"/>
                    <a:pt x="0" y="2858548"/>
                  </a:cubicBezTo>
                  <a:lnTo>
                    <a:pt x="3570161" y="285854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Graphic 71">
              <a:extLst>
                <a:ext uri="{FF2B5EF4-FFF2-40B4-BE49-F238E27FC236}">
                  <a16:creationId xmlns:a16="http://schemas.microsoft.com/office/drawing/2014/main" id="{754748B2-59D2-41ED-B8D7-AD474F89275E}"/>
                </a:ext>
              </a:extLst>
            </p:cNvPr>
            <p:cNvSpPr/>
            <p:nvPr/>
          </p:nvSpPr>
          <p:spPr>
            <a:xfrm>
              <a:off x="1855628" y="3520915"/>
              <a:ext cx="4060983" cy="2842831"/>
            </a:xfrm>
            <a:custGeom>
              <a:avLst/>
              <a:gdLst>
                <a:gd name="connsiteX0" fmla="*/ 3570161 w 4060983"/>
                <a:gd name="connsiteY0" fmla="*/ 2842832 h 2842831"/>
                <a:gd name="connsiteX1" fmla="*/ 3281077 w 4060983"/>
                <a:gd name="connsiteY1" fmla="*/ 1539907 h 2842831"/>
                <a:gd name="connsiteX2" fmla="*/ 3933254 w 4060983"/>
                <a:gd name="connsiteY2" fmla="*/ 690753 h 2842831"/>
                <a:gd name="connsiteX3" fmla="*/ 3850672 w 4060983"/>
                <a:gd name="connsiteY3" fmla="*/ 624554 h 2842831"/>
                <a:gd name="connsiteX4" fmla="*/ 4060984 w 4060983"/>
                <a:gd name="connsiteY4" fmla="*/ 0 h 2842831"/>
                <a:gd name="connsiteX5" fmla="*/ 2755202 w 4060983"/>
                <a:gd name="connsiteY5" fmla="*/ 562451 h 2842831"/>
                <a:gd name="connsiteX6" fmla="*/ 2027111 w 4060983"/>
                <a:gd name="connsiteY6" fmla="*/ 431387 h 2842831"/>
                <a:gd name="connsiteX7" fmla="*/ 826961 w 4060983"/>
                <a:gd name="connsiteY7" fmla="*/ 772001 h 2842831"/>
                <a:gd name="connsiteX8" fmla="*/ 0 w 4060983"/>
                <a:gd name="connsiteY8" fmla="*/ 2842832 h 2842831"/>
                <a:gd name="connsiteX9" fmla="*/ 3570161 w 4060983"/>
                <a:gd name="connsiteY9" fmla="*/ 2842832 h 2842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0983" h="2842831">
                  <a:moveTo>
                    <a:pt x="3570161" y="2842832"/>
                  </a:moveTo>
                  <a:cubicBezTo>
                    <a:pt x="3570161" y="2842832"/>
                    <a:pt x="3235738" y="1814513"/>
                    <a:pt x="3281077" y="1539907"/>
                  </a:cubicBezTo>
                  <a:cubicBezTo>
                    <a:pt x="3290792" y="1481042"/>
                    <a:pt x="3659600" y="1054894"/>
                    <a:pt x="3933254" y="690753"/>
                  </a:cubicBezTo>
                  <a:lnTo>
                    <a:pt x="3850672" y="624554"/>
                  </a:lnTo>
                  <a:cubicBezTo>
                    <a:pt x="3850672" y="624554"/>
                    <a:pt x="3895535" y="267748"/>
                    <a:pt x="4060984" y="0"/>
                  </a:cubicBezTo>
                  <a:cubicBezTo>
                    <a:pt x="4060984" y="0"/>
                    <a:pt x="3368802" y="186690"/>
                    <a:pt x="2755202" y="562451"/>
                  </a:cubicBezTo>
                  <a:cubicBezTo>
                    <a:pt x="2755202" y="562451"/>
                    <a:pt x="2259140" y="269939"/>
                    <a:pt x="2027111" y="431387"/>
                  </a:cubicBezTo>
                  <a:cubicBezTo>
                    <a:pt x="1795082" y="592836"/>
                    <a:pt x="1079087" y="467201"/>
                    <a:pt x="826961" y="772001"/>
                  </a:cubicBezTo>
                  <a:cubicBezTo>
                    <a:pt x="574834" y="1076801"/>
                    <a:pt x="0" y="2842832"/>
                    <a:pt x="0" y="2842832"/>
                  </a:cubicBezTo>
                  <a:lnTo>
                    <a:pt x="3570161" y="2842832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lumMod val="65000"/>
                    <a:lumOff val="3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Graphic 75">
              <a:extLst>
                <a:ext uri="{FF2B5EF4-FFF2-40B4-BE49-F238E27FC236}">
                  <a16:creationId xmlns:a16="http://schemas.microsoft.com/office/drawing/2014/main" id="{FCC8DA53-5B25-444C-B24F-59BC3A65143B}"/>
                </a:ext>
              </a:extLst>
            </p:cNvPr>
            <p:cNvSpPr/>
            <p:nvPr/>
          </p:nvSpPr>
          <p:spPr>
            <a:xfrm>
              <a:off x="1939444" y="4345589"/>
              <a:ext cx="3154584" cy="2018157"/>
            </a:xfrm>
            <a:custGeom>
              <a:avLst/>
              <a:gdLst>
                <a:gd name="connsiteX0" fmla="*/ 3154585 w 3154584"/>
                <a:gd name="connsiteY0" fmla="*/ 0 h 2018157"/>
                <a:gd name="connsiteX1" fmla="*/ 1835468 w 3154584"/>
                <a:gd name="connsiteY1" fmla="*/ 1069086 h 2018157"/>
                <a:gd name="connsiteX2" fmla="*/ 1796510 w 3154584"/>
                <a:gd name="connsiteY2" fmla="*/ 454724 h 2018157"/>
                <a:gd name="connsiteX3" fmla="*/ 0 w 3154584"/>
                <a:gd name="connsiteY3" fmla="*/ 2018157 h 2018157"/>
                <a:gd name="connsiteX4" fmla="*/ 2783586 w 3154584"/>
                <a:gd name="connsiteY4" fmla="*/ 2018157 h 2018157"/>
                <a:gd name="connsiteX5" fmla="*/ 2771013 w 3154584"/>
                <a:gd name="connsiteY5" fmla="*/ 1320737 h 2018157"/>
                <a:gd name="connsiteX6" fmla="*/ 3114199 w 3154584"/>
                <a:gd name="connsiteY6" fmla="*/ 801243 h 2018157"/>
                <a:gd name="connsiteX7" fmla="*/ 2901315 w 3154584"/>
                <a:gd name="connsiteY7" fmla="*/ 795719 h 2018157"/>
                <a:gd name="connsiteX8" fmla="*/ 3154585 w 3154584"/>
                <a:gd name="connsiteY8" fmla="*/ 0 h 201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4584" h="2018157">
                  <a:moveTo>
                    <a:pt x="3154585" y="0"/>
                  </a:moveTo>
                  <a:cubicBezTo>
                    <a:pt x="3154585" y="0"/>
                    <a:pt x="2270855" y="463963"/>
                    <a:pt x="1835468" y="1069086"/>
                  </a:cubicBezTo>
                  <a:cubicBezTo>
                    <a:pt x="1800130" y="1118235"/>
                    <a:pt x="1905191" y="505682"/>
                    <a:pt x="1796510" y="454724"/>
                  </a:cubicBezTo>
                  <a:cubicBezTo>
                    <a:pt x="1300163" y="221837"/>
                    <a:pt x="0" y="2018157"/>
                    <a:pt x="0" y="2018157"/>
                  </a:cubicBezTo>
                  <a:lnTo>
                    <a:pt x="2783586" y="2018157"/>
                  </a:lnTo>
                  <a:cubicBezTo>
                    <a:pt x="2729579" y="1781270"/>
                    <a:pt x="2692527" y="1538288"/>
                    <a:pt x="2771013" y="1320737"/>
                  </a:cubicBezTo>
                  <a:cubicBezTo>
                    <a:pt x="2784062" y="1284542"/>
                    <a:pt x="3044095" y="919258"/>
                    <a:pt x="3114199" y="801243"/>
                  </a:cubicBezTo>
                  <a:lnTo>
                    <a:pt x="2901315" y="795719"/>
                  </a:lnTo>
                  <a:cubicBezTo>
                    <a:pt x="2985611" y="526161"/>
                    <a:pt x="3086005" y="261461"/>
                    <a:pt x="3154585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lumMod val="65000"/>
                    <a:lumOff val="3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2" name="Graphic 200">
            <a:extLst>
              <a:ext uri="{FF2B5EF4-FFF2-40B4-BE49-F238E27FC236}">
                <a16:creationId xmlns:a16="http://schemas.microsoft.com/office/drawing/2014/main" id="{456461A3-94BF-45A6-82D5-277F76B3EA7B}"/>
              </a:ext>
            </a:extLst>
          </p:cNvPr>
          <p:cNvSpPr/>
          <p:nvPr/>
        </p:nvSpPr>
        <p:spPr>
          <a:xfrm flipH="1">
            <a:off x="7016702" y="3048101"/>
            <a:ext cx="3844303" cy="2156505"/>
          </a:xfrm>
          <a:custGeom>
            <a:avLst/>
            <a:gdLst>
              <a:gd name="connsiteX0" fmla="*/ 0 w 5882354"/>
              <a:gd name="connsiteY0" fmla="*/ 4081190 h 4081189"/>
              <a:gd name="connsiteX1" fmla="*/ 668179 w 5882354"/>
              <a:gd name="connsiteY1" fmla="*/ 2934189 h 4081189"/>
              <a:gd name="connsiteX2" fmla="*/ 1817942 w 5882354"/>
              <a:gd name="connsiteY2" fmla="*/ 1774235 h 4081189"/>
              <a:gd name="connsiteX3" fmla="*/ 2957608 w 5882354"/>
              <a:gd name="connsiteY3" fmla="*/ 581514 h 4081189"/>
              <a:gd name="connsiteX4" fmla="*/ 3460909 w 5882354"/>
              <a:gd name="connsiteY4" fmla="*/ 775157 h 4081189"/>
              <a:gd name="connsiteX5" fmla="*/ 4278821 w 5882354"/>
              <a:gd name="connsiteY5" fmla="*/ 21063 h 4081189"/>
              <a:gd name="connsiteX6" fmla="*/ 4238435 w 5882354"/>
              <a:gd name="connsiteY6" fmla="*/ 1801000 h 4081189"/>
              <a:gd name="connsiteX7" fmla="*/ 4756118 w 5882354"/>
              <a:gd name="connsiteY7" fmla="*/ 1584401 h 4081189"/>
              <a:gd name="connsiteX8" fmla="*/ 5025105 w 5882354"/>
              <a:gd name="connsiteY8" fmla="*/ 2548141 h 4081189"/>
              <a:gd name="connsiteX9" fmla="*/ 5721001 w 5882354"/>
              <a:gd name="connsiteY9" fmla="*/ 3032201 h 4081189"/>
              <a:gd name="connsiteX10" fmla="*/ 5882355 w 5882354"/>
              <a:gd name="connsiteY10" fmla="*/ 4081095 h 4081189"/>
              <a:gd name="connsiteX11" fmla="*/ 0 w 5882354"/>
              <a:gd name="connsiteY11" fmla="*/ 4081095 h 4081189"/>
              <a:gd name="connsiteX0" fmla="*/ 0 w 5882354"/>
              <a:gd name="connsiteY0" fmla="*/ 3526443 h 3526442"/>
              <a:gd name="connsiteX1" fmla="*/ 668179 w 5882354"/>
              <a:gd name="connsiteY1" fmla="*/ 2379442 h 3526442"/>
              <a:gd name="connsiteX2" fmla="*/ 1817942 w 5882354"/>
              <a:gd name="connsiteY2" fmla="*/ 1219488 h 3526442"/>
              <a:gd name="connsiteX3" fmla="*/ 2957608 w 5882354"/>
              <a:gd name="connsiteY3" fmla="*/ 26767 h 3526442"/>
              <a:gd name="connsiteX4" fmla="*/ 3460909 w 5882354"/>
              <a:gd name="connsiteY4" fmla="*/ 220410 h 3526442"/>
              <a:gd name="connsiteX5" fmla="*/ 4238435 w 5882354"/>
              <a:gd name="connsiteY5" fmla="*/ 1246253 h 3526442"/>
              <a:gd name="connsiteX6" fmla="*/ 4756118 w 5882354"/>
              <a:gd name="connsiteY6" fmla="*/ 1029654 h 3526442"/>
              <a:gd name="connsiteX7" fmla="*/ 5025105 w 5882354"/>
              <a:gd name="connsiteY7" fmla="*/ 1993394 h 3526442"/>
              <a:gd name="connsiteX8" fmla="*/ 5721001 w 5882354"/>
              <a:gd name="connsiteY8" fmla="*/ 2477454 h 3526442"/>
              <a:gd name="connsiteX9" fmla="*/ 5882355 w 5882354"/>
              <a:gd name="connsiteY9" fmla="*/ 3526348 h 3526442"/>
              <a:gd name="connsiteX10" fmla="*/ 0 w 5882354"/>
              <a:gd name="connsiteY10" fmla="*/ 3526348 h 3526442"/>
              <a:gd name="connsiteX11" fmla="*/ 0 w 5882354"/>
              <a:gd name="connsiteY11" fmla="*/ 3526443 h 3526442"/>
              <a:gd name="connsiteX0" fmla="*/ 0 w 5882354"/>
              <a:gd name="connsiteY0" fmla="*/ 3499688 h 3499687"/>
              <a:gd name="connsiteX1" fmla="*/ 668179 w 5882354"/>
              <a:gd name="connsiteY1" fmla="*/ 2352687 h 3499687"/>
              <a:gd name="connsiteX2" fmla="*/ 1817942 w 5882354"/>
              <a:gd name="connsiteY2" fmla="*/ 1192733 h 3499687"/>
              <a:gd name="connsiteX3" fmla="*/ 2957608 w 5882354"/>
              <a:gd name="connsiteY3" fmla="*/ 12 h 3499687"/>
              <a:gd name="connsiteX4" fmla="*/ 4238435 w 5882354"/>
              <a:gd name="connsiteY4" fmla="*/ 1219498 h 3499687"/>
              <a:gd name="connsiteX5" fmla="*/ 4756118 w 5882354"/>
              <a:gd name="connsiteY5" fmla="*/ 1002899 h 3499687"/>
              <a:gd name="connsiteX6" fmla="*/ 5025105 w 5882354"/>
              <a:gd name="connsiteY6" fmla="*/ 1966639 h 3499687"/>
              <a:gd name="connsiteX7" fmla="*/ 5721001 w 5882354"/>
              <a:gd name="connsiteY7" fmla="*/ 2450699 h 3499687"/>
              <a:gd name="connsiteX8" fmla="*/ 5882355 w 5882354"/>
              <a:gd name="connsiteY8" fmla="*/ 3499593 h 3499687"/>
              <a:gd name="connsiteX9" fmla="*/ 0 w 5882354"/>
              <a:gd name="connsiteY9" fmla="*/ 3499593 h 3499687"/>
              <a:gd name="connsiteX10" fmla="*/ 0 w 5882354"/>
              <a:gd name="connsiteY10" fmla="*/ 3499688 h 3499687"/>
              <a:gd name="connsiteX0" fmla="*/ 0 w 5882354"/>
              <a:gd name="connsiteY0" fmla="*/ 3499965 h 3499964"/>
              <a:gd name="connsiteX1" fmla="*/ 668179 w 5882354"/>
              <a:gd name="connsiteY1" fmla="*/ 2352964 h 3499964"/>
              <a:gd name="connsiteX2" fmla="*/ 1817942 w 5882354"/>
              <a:gd name="connsiteY2" fmla="*/ 1193010 h 3499964"/>
              <a:gd name="connsiteX3" fmla="*/ 2957608 w 5882354"/>
              <a:gd name="connsiteY3" fmla="*/ 289 h 3499964"/>
              <a:gd name="connsiteX4" fmla="*/ 3840247 w 5882354"/>
              <a:gd name="connsiteY4" fmla="*/ 1325958 h 3499964"/>
              <a:gd name="connsiteX5" fmla="*/ 4756118 w 5882354"/>
              <a:gd name="connsiteY5" fmla="*/ 1003176 h 3499964"/>
              <a:gd name="connsiteX6" fmla="*/ 5025105 w 5882354"/>
              <a:gd name="connsiteY6" fmla="*/ 1966916 h 3499964"/>
              <a:gd name="connsiteX7" fmla="*/ 5721001 w 5882354"/>
              <a:gd name="connsiteY7" fmla="*/ 2450976 h 3499964"/>
              <a:gd name="connsiteX8" fmla="*/ 5882355 w 5882354"/>
              <a:gd name="connsiteY8" fmla="*/ 3499870 h 3499964"/>
              <a:gd name="connsiteX9" fmla="*/ 0 w 5882354"/>
              <a:gd name="connsiteY9" fmla="*/ 3499870 h 3499964"/>
              <a:gd name="connsiteX10" fmla="*/ 0 w 5882354"/>
              <a:gd name="connsiteY10" fmla="*/ 3499965 h 3499964"/>
              <a:gd name="connsiteX0" fmla="*/ 0 w 5882354"/>
              <a:gd name="connsiteY0" fmla="*/ 3499965 h 3499964"/>
              <a:gd name="connsiteX1" fmla="*/ 668179 w 5882354"/>
              <a:gd name="connsiteY1" fmla="*/ 2352964 h 3499964"/>
              <a:gd name="connsiteX2" fmla="*/ 1817942 w 5882354"/>
              <a:gd name="connsiteY2" fmla="*/ 1193010 h 3499964"/>
              <a:gd name="connsiteX3" fmla="*/ 2957608 w 5882354"/>
              <a:gd name="connsiteY3" fmla="*/ 289 h 3499964"/>
              <a:gd name="connsiteX4" fmla="*/ 3840247 w 5882354"/>
              <a:gd name="connsiteY4" fmla="*/ 1325958 h 3499964"/>
              <a:gd name="connsiteX5" fmla="*/ 4756118 w 5882354"/>
              <a:gd name="connsiteY5" fmla="*/ 1003176 h 3499964"/>
              <a:gd name="connsiteX6" fmla="*/ 5025105 w 5882354"/>
              <a:gd name="connsiteY6" fmla="*/ 1966916 h 3499964"/>
              <a:gd name="connsiteX7" fmla="*/ 5721001 w 5882354"/>
              <a:gd name="connsiteY7" fmla="*/ 2450976 h 3499964"/>
              <a:gd name="connsiteX8" fmla="*/ 5882355 w 5882354"/>
              <a:gd name="connsiteY8" fmla="*/ 3499870 h 3499964"/>
              <a:gd name="connsiteX9" fmla="*/ 0 w 5882354"/>
              <a:gd name="connsiteY9" fmla="*/ 3499870 h 3499964"/>
              <a:gd name="connsiteX10" fmla="*/ 0 w 5882354"/>
              <a:gd name="connsiteY10" fmla="*/ 3499965 h 3499964"/>
              <a:gd name="connsiteX0" fmla="*/ 0 w 5882354"/>
              <a:gd name="connsiteY0" fmla="*/ 3505019 h 3505018"/>
              <a:gd name="connsiteX1" fmla="*/ 668179 w 5882354"/>
              <a:gd name="connsiteY1" fmla="*/ 2358018 h 3505018"/>
              <a:gd name="connsiteX2" fmla="*/ 1817942 w 5882354"/>
              <a:gd name="connsiteY2" fmla="*/ 1198064 h 3505018"/>
              <a:gd name="connsiteX3" fmla="*/ 2957608 w 5882354"/>
              <a:gd name="connsiteY3" fmla="*/ 5343 h 3505018"/>
              <a:gd name="connsiteX4" fmla="*/ 3840247 w 5882354"/>
              <a:gd name="connsiteY4" fmla="*/ 1331012 h 3505018"/>
              <a:gd name="connsiteX5" fmla="*/ 4756118 w 5882354"/>
              <a:gd name="connsiteY5" fmla="*/ 1008230 h 3505018"/>
              <a:gd name="connsiteX6" fmla="*/ 5025105 w 5882354"/>
              <a:gd name="connsiteY6" fmla="*/ 1971970 h 3505018"/>
              <a:gd name="connsiteX7" fmla="*/ 5721001 w 5882354"/>
              <a:gd name="connsiteY7" fmla="*/ 2456030 h 3505018"/>
              <a:gd name="connsiteX8" fmla="*/ 5882355 w 5882354"/>
              <a:gd name="connsiteY8" fmla="*/ 3504924 h 3505018"/>
              <a:gd name="connsiteX9" fmla="*/ 0 w 5882354"/>
              <a:gd name="connsiteY9" fmla="*/ 3504924 h 3505018"/>
              <a:gd name="connsiteX10" fmla="*/ 0 w 5882354"/>
              <a:gd name="connsiteY10" fmla="*/ 3505019 h 3505018"/>
              <a:gd name="connsiteX0" fmla="*/ 0 w 5882354"/>
              <a:gd name="connsiteY0" fmla="*/ 3507976 h 3507975"/>
              <a:gd name="connsiteX1" fmla="*/ 668179 w 5882354"/>
              <a:gd name="connsiteY1" fmla="*/ 2360975 h 3507975"/>
              <a:gd name="connsiteX2" fmla="*/ 1817942 w 5882354"/>
              <a:gd name="connsiteY2" fmla="*/ 1201021 h 3507975"/>
              <a:gd name="connsiteX3" fmla="*/ 2957608 w 5882354"/>
              <a:gd name="connsiteY3" fmla="*/ 8300 h 3507975"/>
              <a:gd name="connsiteX4" fmla="*/ 3840247 w 5882354"/>
              <a:gd name="connsiteY4" fmla="*/ 1333969 h 3507975"/>
              <a:gd name="connsiteX5" fmla="*/ 4756118 w 5882354"/>
              <a:gd name="connsiteY5" fmla="*/ 1011187 h 3507975"/>
              <a:gd name="connsiteX6" fmla="*/ 5025105 w 5882354"/>
              <a:gd name="connsiteY6" fmla="*/ 1974927 h 3507975"/>
              <a:gd name="connsiteX7" fmla="*/ 5721001 w 5882354"/>
              <a:gd name="connsiteY7" fmla="*/ 2458987 h 3507975"/>
              <a:gd name="connsiteX8" fmla="*/ 5882355 w 5882354"/>
              <a:gd name="connsiteY8" fmla="*/ 3507881 h 3507975"/>
              <a:gd name="connsiteX9" fmla="*/ 0 w 5882354"/>
              <a:gd name="connsiteY9" fmla="*/ 3507881 h 3507975"/>
              <a:gd name="connsiteX10" fmla="*/ 0 w 5882354"/>
              <a:gd name="connsiteY10" fmla="*/ 3507976 h 3507975"/>
              <a:gd name="connsiteX0" fmla="*/ 0 w 5882354"/>
              <a:gd name="connsiteY0" fmla="*/ 3507976 h 3507975"/>
              <a:gd name="connsiteX1" fmla="*/ 668179 w 5882354"/>
              <a:gd name="connsiteY1" fmla="*/ 2360975 h 3507975"/>
              <a:gd name="connsiteX2" fmla="*/ 1817942 w 5882354"/>
              <a:gd name="connsiteY2" fmla="*/ 1201021 h 3507975"/>
              <a:gd name="connsiteX3" fmla="*/ 2957608 w 5882354"/>
              <a:gd name="connsiteY3" fmla="*/ 8300 h 3507975"/>
              <a:gd name="connsiteX4" fmla="*/ 3840247 w 5882354"/>
              <a:gd name="connsiteY4" fmla="*/ 1333969 h 3507975"/>
              <a:gd name="connsiteX5" fmla="*/ 4756118 w 5882354"/>
              <a:gd name="connsiteY5" fmla="*/ 1011187 h 3507975"/>
              <a:gd name="connsiteX6" fmla="*/ 5025105 w 5882354"/>
              <a:gd name="connsiteY6" fmla="*/ 1974927 h 3507975"/>
              <a:gd name="connsiteX7" fmla="*/ 5721001 w 5882354"/>
              <a:gd name="connsiteY7" fmla="*/ 2458987 h 3507975"/>
              <a:gd name="connsiteX8" fmla="*/ 5882355 w 5882354"/>
              <a:gd name="connsiteY8" fmla="*/ 3507881 h 3507975"/>
              <a:gd name="connsiteX9" fmla="*/ 0 w 5882354"/>
              <a:gd name="connsiteY9" fmla="*/ 3507881 h 3507975"/>
              <a:gd name="connsiteX10" fmla="*/ 0 w 5882354"/>
              <a:gd name="connsiteY10" fmla="*/ 3507976 h 3507975"/>
              <a:gd name="connsiteX0" fmla="*/ 0 w 5882354"/>
              <a:gd name="connsiteY0" fmla="*/ 3507976 h 3507975"/>
              <a:gd name="connsiteX1" fmla="*/ 668179 w 5882354"/>
              <a:gd name="connsiteY1" fmla="*/ 2360975 h 3507975"/>
              <a:gd name="connsiteX2" fmla="*/ 1817942 w 5882354"/>
              <a:gd name="connsiteY2" fmla="*/ 1201021 h 3507975"/>
              <a:gd name="connsiteX3" fmla="*/ 2957608 w 5882354"/>
              <a:gd name="connsiteY3" fmla="*/ 8300 h 3507975"/>
              <a:gd name="connsiteX4" fmla="*/ 3840247 w 5882354"/>
              <a:gd name="connsiteY4" fmla="*/ 1333969 h 3507975"/>
              <a:gd name="connsiteX5" fmla="*/ 4756118 w 5882354"/>
              <a:gd name="connsiteY5" fmla="*/ 1011187 h 3507975"/>
              <a:gd name="connsiteX6" fmla="*/ 5025105 w 5882354"/>
              <a:gd name="connsiteY6" fmla="*/ 1974927 h 3507975"/>
              <a:gd name="connsiteX7" fmla="*/ 5721001 w 5882354"/>
              <a:gd name="connsiteY7" fmla="*/ 2458987 h 3507975"/>
              <a:gd name="connsiteX8" fmla="*/ 5882355 w 5882354"/>
              <a:gd name="connsiteY8" fmla="*/ 3507881 h 3507975"/>
              <a:gd name="connsiteX9" fmla="*/ 0 w 5882354"/>
              <a:gd name="connsiteY9" fmla="*/ 3507881 h 3507975"/>
              <a:gd name="connsiteX10" fmla="*/ 0 w 5882354"/>
              <a:gd name="connsiteY10" fmla="*/ 3507976 h 3507975"/>
              <a:gd name="connsiteX0" fmla="*/ 0 w 5882354"/>
              <a:gd name="connsiteY0" fmla="*/ 3508766 h 3508765"/>
              <a:gd name="connsiteX1" fmla="*/ 907092 w 5882354"/>
              <a:gd name="connsiteY1" fmla="*/ 530102 h 3508765"/>
              <a:gd name="connsiteX2" fmla="*/ 1817942 w 5882354"/>
              <a:gd name="connsiteY2" fmla="*/ 1201811 h 3508765"/>
              <a:gd name="connsiteX3" fmla="*/ 2957608 w 5882354"/>
              <a:gd name="connsiteY3" fmla="*/ 9090 h 3508765"/>
              <a:gd name="connsiteX4" fmla="*/ 3840247 w 5882354"/>
              <a:gd name="connsiteY4" fmla="*/ 1334759 h 3508765"/>
              <a:gd name="connsiteX5" fmla="*/ 4756118 w 5882354"/>
              <a:gd name="connsiteY5" fmla="*/ 1011977 h 3508765"/>
              <a:gd name="connsiteX6" fmla="*/ 5025105 w 5882354"/>
              <a:gd name="connsiteY6" fmla="*/ 1975717 h 3508765"/>
              <a:gd name="connsiteX7" fmla="*/ 5721001 w 5882354"/>
              <a:gd name="connsiteY7" fmla="*/ 2459777 h 3508765"/>
              <a:gd name="connsiteX8" fmla="*/ 5882355 w 5882354"/>
              <a:gd name="connsiteY8" fmla="*/ 3508671 h 3508765"/>
              <a:gd name="connsiteX9" fmla="*/ 0 w 5882354"/>
              <a:gd name="connsiteY9" fmla="*/ 3508671 h 3508765"/>
              <a:gd name="connsiteX10" fmla="*/ 0 w 5882354"/>
              <a:gd name="connsiteY10" fmla="*/ 3508766 h 3508765"/>
              <a:gd name="connsiteX0" fmla="*/ 0 w 5882354"/>
              <a:gd name="connsiteY0" fmla="*/ 3508766 h 3508765"/>
              <a:gd name="connsiteX1" fmla="*/ 907092 w 5882354"/>
              <a:gd name="connsiteY1" fmla="*/ 530102 h 3508765"/>
              <a:gd name="connsiteX2" fmla="*/ 1817942 w 5882354"/>
              <a:gd name="connsiteY2" fmla="*/ 1201811 h 3508765"/>
              <a:gd name="connsiteX3" fmla="*/ 2957608 w 5882354"/>
              <a:gd name="connsiteY3" fmla="*/ 9090 h 3508765"/>
              <a:gd name="connsiteX4" fmla="*/ 3840247 w 5882354"/>
              <a:gd name="connsiteY4" fmla="*/ 1334759 h 3508765"/>
              <a:gd name="connsiteX5" fmla="*/ 4756118 w 5882354"/>
              <a:gd name="connsiteY5" fmla="*/ 1011977 h 3508765"/>
              <a:gd name="connsiteX6" fmla="*/ 5025105 w 5882354"/>
              <a:gd name="connsiteY6" fmla="*/ 1975717 h 3508765"/>
              <a:gd name="connsiteX7" fmla="*/ 5721001 w 5882354"/>
              <a:gd name="connsiteY7" fmla="*/ 2459777 h 3508765"/>
              <a:gd name="connsiteX8" fmla="*/ 5882355 w 5882354"/>
              <a:gd name="connsiteY8" fmla="*/ 3508671 h 3508765"/>
              <a:gd name="connsiteX9" fmla="*/ 0 w 5882354"/>
              <a:gd name="connsiteY9" fmla="*/ 3508671 h 3508765"/>
              <a:gd name="connsiteX10" fmla="*/ 0 w 5882354"/>
              <a:gd name="connsiteY10" fmla="*/ 3508766 h 3508765"/>
              <a:gd name="connsiteX0" fmla="*/ 0 w 5882354"/>
              <a:gd name="connsiteY0" fmla="*/ 3509820 h 3509819"/>
              <a:gd name="connsiteX1" fmla="*/ 907092 w 5882354"/>
              <a:gd name="connsiteY1" fmla="*/ 531156 h 3509819"/>
              <a:gd name="connsiteX2" fmla="*/ 1817942 w 5882354"/>
              <a:gd name="connsiteY2" fmla="*/ 1202865 h 3509819"/>
              <a:gd name="connsiteX3" fmla="*/ 2957608 w 5882354"/>
              <a:gd name="connsiteY3" fmla="*/ 10144 h 3509819"/>
              <a:gd name="connsiteX4" fmla="*/ 3840247 w 5882354"/>
              <a:gd name="connsiteY4" fmla="*/ 1335813 h 3509819"/>
              <a:gd name="connsiteX5" fmla="*/ 4756118 w 5882354"/>
              <a:gd name="connsiteY5" fmla="*/ 1013031 h 3509819"/>
              <a:gd name="connsiteX6" fmla="*/ 5025105 w 5882354"/>
              <a:gd name="connsiteY6" fmla="*/ 1976771 h 3509819"/>
              <a:gd name="connsiteX7" fmla="*/ 5721001 w 5882354"/>
              <a:gd name="connsiteY7" fmla="*/ 2460831 h 3509819"/>
              <a:gd name="connsiteX8" fmla="*/ 5882355 w 5882354"/>
              <a:gd name="connsiteY8" fmla="*/ 3509725 h 3509819"/>
              <a:gd name="connsiteX9" fmla="*/ 0 w 5882354"/>
              <a:gd name="connsiteY9" fmla="*/ 3509725 h 3509819"/>
              <a:gd name="connsiteX10" fmla="*/ 0 w 5882354"/>
              <a:gd name="connsiteY10" fmla="*/ 3509820 h 3509819"/>
              <a:gd name="connsiteX0" fmla="*/ 0 w 5882354"/>
              <a:gd name="connsiteY0" fmla="*/ 3508873 h 3508872"/>
              <a:gd name="connsiteX1" fmla="*/ 907092 w 5882354"/>
              <a:gd name="connsiteY1" fmla="*/ 530209 h 3508872"/>
              <a:gd name="connsiteX2" fmla="*/ 1817942 w 5882354"/>
              <a:gd name="connsiteY2" fmla="*/ 1201918 h 3508872"/>
              <a:gd name="connsiteX3" fmla="*/ 2957608 w 5882354"/>
              <a:gd name="connsiteY3" fmla="*/ 9197 h 3508872"/>
              <a:gd name="connsiteX4" fmla="*/ 3840247 w 5882354"/>
              <a:gd name="connsiteY4" fmla="*/ 1334866 h 3508872"/>
              <a:gd name="connsiteX5" fmla="*/ 4756118 w 5882354"/>
              <a:gd name="connsiteY5" fmla="*/ 1012084 h 3508872"/>
              <a:gd name="connsiteX6" fmla="*/ 5025105 w 5882354"/>
              <a:gd name="connsiteY6" fmla="*/ 1975824 h 3508872"/>
              <a:gd name="connsiteX7" fmla="*/ 5721001 w 5882354"/>
              <a:gd name="connsiteY7" fmla="*/ 2459884 h 3508872"/>
              <a:gd name="connsiteX8" fmla="*/ 5882355 w 5882354"/>
              <a:gd name="connsiteY8" fmla="*/ 3508778 h 3508872"/>
              <a:gd name="connsiteX9" fmla="*/ 0 w 5882354"/>
              <a:gd name="connsiteY9" fmla="*/ 3508778 h 3508872"/>
              <a:gd name="connsiteX10" fmla="*/ 0 w 5882354"/>
              <a:gd name="connsiteY10" fmla="*/ 3508873 h 3508872"/>
              <a:gd name="connsiteX0" fmla="*/ 0 w 5882354"/>
              <a:gd name="connsiteY0" fmla="*/ 3501751 h 3501750"/>
              <a:gd name="connsiteX1" fmla="*/ 907092 w 5882354"/>
              <a:gd name="connsiteY1" fmla="*/ 523087 h 3501750"/>
              <a:gd name="connsiteX2" fmla="*/ 1817942 w 5882354"/>
              <a:gd name="connsiteY2" fmla="*/ 1194796 h 3501750"/>
              <a:gd name="connsiteX3" fmla="*/ 2957608 w 5882354"/>
              <a:gd name="connsiteY3" fmla="*/ 2075 h 3501750"/>
              <a:gd name="connsiteX4" fmla="*/ 3840247 w 5882354"/>
              <a:gd name="connsiteY4" fmla="*/ 1327744 h 3501750"/>
              <a:gd name="connsiteX5" fmla="*/ 4756118 w 5882354"/>
              <a:gd name="connsiteY5" fmla="*/ 1004962 h 3501750"/>
              <a:gd name="connsiteX6" fmla="*/ 5025105 w 5882354"/>
              <a:gd name="connsiteY6" fmla="*/ 1968702 h 3501750"/>
              <a:gd name="connsiteX7" fmla="*/ 5721001 w 5882354"/>
              <a:gd name="connsiteY7" fmla="*/ 2452762 h 3501750"/>
              <a:gd name="connsiteX8" fmla="*/ 5882355 w 5882354"/>
              <a:gd name="connsiteY8" fmla="*/ 3501656 h 3501750"/>
              <a:gd name="connsiteX9" fmla="*/ 0 w 5882354"/>
              <a:gd name="connsiteY9" fmla="*/ 3501656 h 3501750"/>
              <a:gd name="connsiteX10" fmla="*/ 0 w 5882354"/>
              <a:gd name="connsiteY10" fmla="*/ 3501751 h 3501750"/>
              <a:gd name="connsiteX0" fmla="*/ 0 w 5882354"/>
              <a:gd name="connsiteY0" fmla="*/ 3501975 h 3501974"/>
              <a:gd name="connsiteX1" fmla="*/ 547617 w 5882354"/>
              <a:gd name="connsiteY1" fmla="*/ 1325217 h 3501974"/>
              <a:gd name="connsiteX2" fmla="*/ 1817942 w 5882354"/>
              <a:gd name="connsiteY2" fmla="*/ 1195020 h 3501974"/>
              <a:gd name="connsiteX3" fmla="*/ 2957608 w 5882354"/>
              <a:gd name="connsiteY3" fmla="*/ 2299 h 3501974"/>
              <a:gd name="connsiteX4" fmla="*/ 3840247 w 5882354"/>
              <a:gd name="connsiteY4" fmla="*/ 1327968 h 3501974"/>
              <a:gd name="connsiteX5" fmla="*/ 4756118 w 5882354"/>
              <a:gd name="connsiteY5" fmla="*/ 1005186 h 3501974"/>
              <a:gd name="connsiteX6" fmla="*/ 5025105 w 5882354"/>
              <a:gd name="connsiteY6" fmla="*/ 1968926 h 3501974"/>
              <a:gd name="connsiteX7" fmla="*/ 5721001 w 5882354"/>
              <a:gd name="connsiteY7" fmla="*/ 2452986 h 3501974"/>
              <a:gd name="connsiteX8" fmla="*/ 5882355 w 5882354"/>
              <a:gd name="connsiteY8" fmla="*/ 3501880 h 3501974"/>
              <a:gd name="connsiteX9" fmla="*/ 0 w 5882354"/>
              <a:gd name="connsiteY9" fmla="*/ 3501880 h 3501974"/>
              <a:gd name="connsiteX10" fmla="*/ 0 w 5882354"/>
              <a:gd name="connsiteY10" fmla="*/ 3501975 h 3501974"/>
              <a:gd name="connsiteX0" fmla="*/ 0 w 5882354"/>
              <a:gd name="connsiteY0" fmla="*/ 3511015 h 3511014"/>
              <a:gd name="connsiteX1" fmla="*/ 547617 w 5882354"/>
              <a:gd name="connsiteY1" fmla="*/ 1334257 h 3511014"/>
              <a:gd name="connsiteX2" fmla="*/ 1223425 w 5882354"/>
              <a:gd name="connsiteY2" fmla="*/ 2185703 h 3511014"/>
              <a:gd name="connsiteX3" fmla="*/ 2957608 w 5882354"/>
              <a:gd name="connsiteY3" fmla="*/ 11339 h 3511014"/>
              <a:gd name="connsiteX4" fmla="*/ 3840247 w 5882354"/>
              <a:gd name="connsiteY4" fmla="*/ 1337008 h 3511014"/>
              <a:gd name="connsiteX5" fmla="*/ 4756118 w 5882354"/>
              <a:gd name="connsiteY5" fmla="*/ 1014226 h 3511014"/>
              <a:gd name="connsiteX6" fmla="*/ 5025105 w 5882354"/>
              <a:gd name="connsiteY6" fmla="*/ 1977966 h 3511014"/>
              <a:gd name="connsiteX7" fmla="*/ 5721001 w 5882354"/>
              <a:gd name="connsiteY7" fmla="*/ 2462026 h 3511014"/>
              <a:gd name="connsiteX8" fmla="*/ 5882355 w 5882354"/>
              <a:gd name="connsiteY8" fmla="*/ 3510920 h 3511014"/>
              <a:gd name="connsiteX9" fmla="*/ 0 w 5882354"/>
              <a:gd name="connsiteY9" fmla="*/ 3510920 h 3511014"/>
              <a:gd name="connsiteX10" fmla="*/ 0 w 5882354"/>
              <a:gd name="connsiteY10" fmla="*/ 3511015 h 3511014"/>
              <a:gd name="connsiteX0" fmla="*/ 0 w 5882354"/>
              <a:gd name="connsiteY0" fmla="*/ 3511015 h 3511014"/>
              <a:gd name="connsiteX1" fmla="*/ 547617 w 5882354"/>
              <a:gd name="connsiteY1" fmla="*/ 1334257 h 3511014"/>
              <a:gd name="connsiteX2" fmla="*/ 1223425 w 5882354"/>
              <a:gd name="connsiteY2" fmla="*/ 2185703 h 3511014"/>
              <a:gd name="connsiteX3" fmla="*/ 2957608 w 5882354"/>
              <a:gd name="connsiteY3" fmla="*/ 11339 h 3511014"/>
              <a:gd name="connsiteX4" fmla="*/ 3840247 w 5882354"/>
              <a:gd name="connsiteY4" fmla="*/ 1337008 h 3511014"/>
              <a:gd name="connsiteX5" fmla="*/ 4756118 w 5882354"/>
              <a:gd name="connsiteY5" fmla="*/ 1014226 h 3511014"/>
              <a:gd name="connsiteX6" fmla="*/ 5025105 w 5882354"/>
              <a:gd name="connsiteY6" fmla="*/ 1977966 h 3511014"/>
              <a:gd name="connsiteX7" fmla="*/ 5721001 w 5882354"/>
              <a:gd name="connsiteY7" fmla="*/ 2462026 h 3511014"/>
              <a:gd name="connsiteX8" fmla="*/ 5882355 w 5882354"/>
              <a:gd name="connsiteY8" fmla="*/ 3510920 h 3511014"/>
              <a:gd name="connsiteX9" fmla="*/ 0 w 5882354"/>
              <a:gd name="connsiteY9" fmla="*/ 3510920 h 3511014"/>
              <a:gd name="connsiteX10" fmla="*/ 0 w 5882354"/>
              <a:gd name="connsiteY10" fmla="*/ 3511015 h 3511014"/>
              <a:gd name="connsiteX0" fmla="*/ 0 w 5882354"/>
              <a:gd name="connsiteY0" fmla="*/ 3511015 h 3511014"/>
              <a:gd name="connsiteX1" fmla="*/ 547617 w 5882354"/>
              <a:gd name="connsiteY1" fmla="*/ 1334257 h 3511014"/>
              <a:gd name="connsiteX2" fmla="*/ 1223425 w 5882354"/>
              <a:gd name="connsiteY2" fmla="*/ 2185703 h 3511014"/>
              <a:gd name="connsiteX3" fmla="*/ 2957608 w 5882354"/>
              <a:gd name="connsiteY3" fmla="*/ 11339 h 3511014"/>
              <a:gd name="connsiteX4" fmla="*/ 3840247 w 5882354"/>
              <a:gd name="connsiteY4" fmla="*/ 1337008 h 3511014"/>
              <a:gd name="connsiteX5" fmla="*/ 4756118 w 5882354"/>
              <a:gd name="connsiteY5" fmla="*/ 1014226 h 3511014"/>
              <a:gd name="connsiteX6" fmla="*/ 5025105 w 5882354"/>
              <a:gd name="connsiteY6" fmla="*/ 1977966 h 3511014"/>
              <a:gd name="connsiteX7" fmla="*/ 5721001 w 5882354"/>
              <a:gd name="connsiteY7" fmla="*/ 2462026 h 3511014"/>
              <a:gd name="connsiteX8" fmla="*/ 5882355 w 5882354"/>
              <a:gd name="connsiteY8" fmla="*/ 3510920 h 3511014"/>
              <a:gd name="connsiteX9" fmla="*/ 0 w 5882354"/>
              <a:gd name="connsiteY9" fmla="*/ 3510920 h 3511014"/>
              <a:gd name="connsiteX10" fmla="*/ 0 w 5882354"/>
              <a:gd name="connsiteY10" fmla="*/ 3511015 h 3511014"/>
              <a:gd name="connsiteX0" fmla="*/ 0 w 5882354"/>
              <a:gd name="connsiteY0" fmla="*/ 3501846 h 3501845"/>
              <a:gd name="connsiteX1" fmla="*/ 547617 w 5882354"/>
              <a:gd name="connsiteY1" fmla="*/ 1325088 h 3501845"/>
              <a:gd name="connsiteX2" fmla="*/ 1223425 w 5882354"/>
              <a:gd name="connsiteY2" fmla="*/ 2176534 h 3501845"/>
              <a:gd name="connsiteX3" fmla="*/ 2957608 w 5882354"/>
              <a:gd name="connsiteY3" fmla="*/ 2170 h 3501845"/>
              <a:gd name="connsiteX4" fmla="*/ 3840247 w 5882354"/>
              <a:gd name="connsiteY4" fmla="*/ 1327839 h 3501845"/>
              <a:gd name="connsiteX5" fmla="*/ 4756118 w 5882354"/>
              <a:gd name="connsiteY5" fmla="*/ 1005057 h 3501845"/>
              <a:gd name="connsiteX6" fmla="*/ 5025105 w 5882354"/>
              <a:gd name="connsiteY6" fmla="*/ 1968797 h 3501845"/>
              <a:gd name="connsiteX7" fmla="*/ 5721001 w 5882354"/>
              <a:gd name="connsiteY7" fmla="*/ 2452857 h 3501845"/>
              <a:gd name="connsiteX8" fmla="*/ 5882355 w 5882354"/>
              <a:gd name="connsiteY8" fmla="*/ 3501751 h 3501845"/>
              <a:gd name="connsiteX9" fmla="*/ 0 w 5882354"/>
              <a:gd name="connsiteY9" fmla="*/ 3501751 h 3501845"/>
              <a:gd name="connsiteX10" fmla="*/ 0 w 5882354"/>
              <a:gd name="connsiteY10" fmla="*/ 3501846 h 3501845"/>
              <a:gd name="connsiteX0" fmla="*/ 0 w 5882354"/>
              <a:gd name="connsiteY0" fmla="*/ 3501846 h 3501845"/>
              <a:gd name="connsiteX1" fmla="*/ 547617 w 5882354"/>
              <a:gd name="connsiteY1" fmla="*/ 1325088 h 3501845"/>
              <a:gd name="connsiteX2" fmla="*/ 1223425 w 5882354"/>
              <a:gd name="connsiteY2" fmla="*/ 2176534 h 3501845"/>
              <a:gd name="connsiteX3" fmla="*/ 2957608 w 5882354"/>
              <a:gd name="connsiteY3" fmla="*/ 2170 h 3501845"/>
              <a:gd name="connsiteX4" fmla="*/ 3840247 w 5882354"/>
              <a:gd name="connsiteY4" fmla="*/ 1327839 h 3501845"/>
              <a:gd name="connsiteX5" fmla="*/ 4756118 w 5882354"/>
              <a:gd name="connsiteY5" fmla="*/ 1005057 h 3501845"/>
              <a:gd name="connsiteX6" fmla="*/ 5025105 w 5882354"/>
              <a:gd name="connsiteY6" fmla="*/ 1968797 h 3501845"/>
              <a:gd name="connsiteX7" fmla="*/ 5721001 w 5882354"/>
              <a:gd name="connsiteY7" fmla="*/ 2452857 h 3501845"/>
              <a:gd name="connsiteX8" fmla="*/ 5882355 w 5882354"/>
              <a:gd name="connsiteY8" fmla="*/ 3501751 h 3501845"/>
              <a:gd name="connsiteX9" fmla="*/ 0 w 5882354"/>
              <a:gd name="connsiteY9" fmla="*/ 3501751 h 3501845"/>
              <a:gd name="connsiteX10" fmla="*/ 0 w 5882354"/>
              <a:gd name="connsiteY10" fmla="*/ 3501846 h 3501845"/>
              <a:gd name="connsiteX0" fmla="*/ 0 w 6133834"/>
              <a:gd name="connsiteY0" fmla="*/ 3501846 h 3501845"/>
              <a:gd name="connsiteX1" fmla="*/ 547617 w 6133834"/>
              <a:gd name="connsiteY1" fmla="*/ 1325088 h 3501845"/>
              <a:gd name="connsiteX2" fmla="*/ 1223425 w 6133834"/>
              <a:gd name="connsiteY2" fmla="*/ 2176534 h 3501845"/>
              <a:gd name="connsiteX3" fmla="*/ 2957608 w 6133834"/>
              <a:gd name="connsiteY3" fmla="*/ 2170 h 3501845"/>
              <a:gd name="connsiteX4" fmla="*/ 3840247 w 6133834"/>
              <a:gd name="connsiteY4" fmla="*/ 1327839 h 3501845"/>
              <a:gd name="connsiteX5" fmla="*/ 4756118 w 6133834"/>
              <a:gd name="connsiteY5" fmla="*/ 1005057 h 3501845"/>
              <a:gd name="connsiteX6" fmla="*/ 5025105 w 6133834"/>
              <a:gd name="connsiteY6" fmla="*/ 1968797 h 3501845"/>
              <a:gd name="connsiteX7" fmla="*/ 5882355 w 6133834"/>
              <a:gd name="connsiteY7" fmla="*/ 3501751 h 3501845"/>
              <a:gd name="connsiteX8" fmla="*/ 0 w 6133834"/>
              <a:gd name="connsiteY8" fmla="*/ 3501751 h 3501845"/>
              <a:gd name="connsiteX9" fmla="*/ 0 w 6133834"/>
              <a:gd name="connsiteY9" fmla="*/ 3501846 h 3501845"/>
              <a:gd name="connsiteX0" fmla="*/ 0 w 6242578"/>
              <a:gd name="connsiteY0" fmla="*/ 3501846 h 3501845"/>
              <a:gd name="connsiteX1" fmla="*/ 547617 w 6242578"/>
              <a:gd name="connsiteY1" fmla="*/ 1325088 h 3501845"/>
              <a:gd name="connsiteX2" fmla="*/ 1223425 w 6242578"/>
              <a:gd name="connsiteY2" fmla="*/ 2176534 h 3501845"/>
              <a:gd name="connsiteX3" fmla="*/ 2957608 w 6242578"/>
              <a:gd name="connsiteY3" fmla="*/ 2170 h 3501845"/>
              <a:gd name="connsiteX4" fmla="*/ 3840247 w 6242578"/>
              <a:gd name="connsiteY4" fmla="*/ 1327839 h 3501845"/>
              <a:gd name="connsiteX5" fmla="*/ 4756118 w 6242578"/>
              <a:gd name="connsiteY5" fmla="*/ 1005057 h 3501845"/>
              <a:gd name="connsiteX6" fmla="*/ 5672160 w 6242578"/>
              <a:gd name="connsiteY6" fmla="*/ 2449940 h 3501845"/>
              <a:gd name="connsiteX7" fmla="*/ 5882355 w 6242578"/>
              <a:gd name="connsiteY7" fmla="*/ 3501751 h 3501845"/>
              <a:gd name="connsiteX8" fmla="*/ 0 w 6242578"/>
              <a:gd name="connsiteY8" fmla="*/ 3501751 h 3501845"/>
              <a:gd name="connsiteX9" fmla="*/ 0 w 6242578"/>
              <a:gd name="connsiteY9" fmla="*/ 3501846 h 3501845"/>
              <a:gd name="connsiteX0" fmla="*/ 0 w 6242578"/>
              <a:gd name="connsiteY0" fmla="*/ 3501846 h 3501845"/>
              <a:gd name="connsiteX1" fmla="*/ 547617 w 6242578"/>
              <a:gd name="connsiteY1" fmla="*/ 1325088 h 3501845"/>
              <a:gd name="connsiteX2" fmla="*/ 1223425 w 6242578"/>
              <a:gd name="connsiteY2" fmla="*/ 2176534 h 3501845"/>
              <a:gd name="connsiteX3" fmla="*/ 2957608 w 6242578"/>
              <a:gd name="connsiteY3" fmla="*/ 2170 h 3501845"/>
              <a:gd name="connsiteX4" fmla="*/ 3840247 w 6242578"/>
              <a:gd name="connsiteY4" fmla="*/ 1327839 h 3501845"/>
              <a:gd name="connsiteX5" fmla="*/ 4756118 w 6242578"/>
              <a:gd name="connsiteY5" fmla="*/ 1005057 h 3501845"/>
              <a:gd name="connsiteX6" fmla="*/ 5672160 w 6242578"/>
              <a:gd name="connsiteY6" fmla="*/ 2449940 h 3501845"/>
              <a:gd name="connsiteX7" fmla="*/ 5882355 w 6242578"/>
              <a:gd name="connsiteY7" fmla="*/ 3501751 h 3501845"/>
              <a:gd name="connsiteX8" fmla="*/ 0 w 6242578"/>
              <a:gd name="connsiteY8" fmla="*/ 3501751 h 3501845"/>
              <a:gd name="connsiteX9" fmla="*/ 0 w 6242578"/>
              <a:gd name="connsiteY9" fmla="*/ 3501846 h 3501845"/>
              <a:gd name="connsiteX0" fmla="*/ 0 w 6242578"/>
              <a:gd name="connsiteY0" fmla="*/ 3501846 h 3501845"/>
              <a:gd name="connsiteX1" fmla="*/ 547617 w 6242578"/>
              <a:gd name="connsiteY1" fmla="*/ 1325088 h 3501845"/>
              <a:gd name="connsiteX2" fmla="*/ 1223425 w 6242578"/>
              <a:gd name="connsiteY2" fmla="*/ 2176534 h 3501845"/>
              <a:gd name="connsiteX3" fmla="*/ 2957608 w 6242578"/>
              <a:gd name="connsiteY3" fmla="*/ 2170 h 3501845"/>
              <a:gd name="connsiteX4" fmla="*/ 3840247 w 6242578"/>
              <a:gd name="connsiteY4" fmla="*/ 1327839 h 3501845"/>
              <a:gd name="connsiteX5" fmla="*/ 4756118 w 6242578"/>
              <a:gd name="connsiteY5" fmla="*/ 1005057 h 3501845"/>
              <a:gd name="connsiteX6" fmla="*/ 5672160 w 6242578"/>
              <a:gd name="connsiteY6" fmla="*/ 2449940 h 3501845"/>
              <a:gd name="connsiteX7" fmla="*/ 5882355 w 6242578"/>
              <a:gd name="connsiteY7" fmla="*/ 3501751 h 3501845"/>
              <a:gd name="connsiteX8" fmla="*/ 0 w 6242578"/>
              <a:gd name="connsiteY8" fmla="*/ 3501751 h 3501845"/>
              <a:gd name="connsiteX9" fmla="*/ 0 w 6242578"/>
              <a:gd name="connsiteY9" fmla="*/ 3501846 h 3501845"/>
              <a:gd name="connsiteX0" fmla="*/ 0 w 6242578"/>
              <a:gd name="connsiteY0" fmla="*/ 3501846 h 3501845"/>
              <a:gd name="connsiteX1" fmla="*/ 547617 w 6242578"/>
              <a:gd name="connsiteY1" fmla="*/ 1325088 h 3501845"/>
              <a:gd name="connsiteX2" fmla="*/ 1223425 w 6242578"/>
              <a:gd name="connsiteY2" fmla="*/ 2176534 h 3501845"/>
              <a:gd name="connsiteX3" fmla="*/ 2957608 w 6242578"/>
              <a:gd name="connsiteY3" fmla="*/ 2170 h 3501845"/>
              <a:gd name="connsiteX4" fmla="*/ 3840247 w 6242578"/>
              <a:gd name="connsiteY4" fmla="*/ 1327839 h 3501845"/>
              <a:gd name="connsiteX5" fmla="*/ 4756118 w 6242578"/>
              <a:gd name="connsiteY5" fmla="*/ 1005057 h 3501845"/>
              <a:gd name="connsiteX6" fmla="*/ 5672160 w 6242578"/>
              <a:gd name="connsiteY6" fmla="*/ 2449940 h 3501845"/>
              <a:gd name="connsiteX7" fmla="*/ 5882355 w 6242578"/>
              <a:gd name="connsiteY7" fmla="*/ 3501751 h 3501845"/>
              <a:gd name="connsiteX8" fmla="*/ 0 w 6242578"/>
              <a:gd name="connsiteY8" fmla="*/ 3501751 h 3501845"/>
              <a:gd name="connsiteX9" fmla="*/ 0 w 6242578"/>
              <a:gd name="connsiteY9" fmla="*/ 3501846 h 350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42578" h="3501845">
                <a:moveTo>
                  <a:pt x="0" y="3501846"/>
                </a:moveTo>
                <a:cubicBezTo>
                  <a:pt x="0" y="3501846"/>
                  <a:pt x="376706" y="1572386"/>
                  <a:pt x="547617" y="1325088"/>
                </a:cubicBezTo>
                <a:cubicBezTo>
                  <a:pt x="585609" y="1270116"/>
                  <a:pt x="1209433" y="2190212"/>
                  <a:pt x="1223425" y="2176534"/>
                </a:cubicBezTo>
                <a:cubicBezTo>
                  <a:pt x="1494725" y="1911326"/>
                  <a:pt x="2663141" y="353614"/>
                  <a:pt x="2957608" y="2170"/>
                </a:cubicBezTo>
                <a:cubicBezTo>
                  <a:pt x="3006618" y="-56323"/>
                  <a:pt x="3598006" y="1084715"/>
                  <a:pt x="3840247" y="1327839"/>
                </a:cubicBezTo>
                <a:cubicBezTo>
                  <a:pt x="3874540" y="1362257"/>
                  <a:pt x="4747729" y="1016013"/>
                  <a:pt x="4756118" y="1005057"/>
                </a:cubicBezTo>
                <a:cubicBezTo>
                  <a:pt x="4780066" y="973781"/>
                  <a:pt x="5529775" y="2293722"/>
                  <a:pt x="5672160" y="2449940"/>
                </a:cubicBezTo>
                <a:cubicBezTo>
                  <a:pt x="5859866" y="2866056"/>
                  <a:pt x="6719872" y="3246259"/>
                  <a:pt x="5882355" y="3501751"/>
                </a:cubicBezTo>
                <a:lnTo>
                  <a:pt x="0" y="3501751"/>
                </a:lnTo>
                <a:lnTo>
                  <a:pt x="0" y="3501846"/>
                </a:lnTo>
                <a:close/>
              </a:path>
            </a:pathLst>
          </a:custGeom>
          <a:gradFill flip="none" rotWithShape="1">
            <a:gsLst>
              <a:gs pos="73000">
                <a:srgbClr val="737373"/>
              </a:gs>
              <a:gs pos="0">
                <a:schemeClr val="bg1">
                  <a:lumMod val="75000"/>
                </a:schemeClr>
              </a:gs>
            </a:gsLst>
            <a:lin ang="16200000" scaled="1"/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6" name="man">
            <a:extLst>
              <a:ext uri="{FF2B5EF4-FFF2-40B4-BE49-F238E27FC236}">
                <a16:creationId xmlns:a16="http://schemas.microsoft.com/office/drawing/2014/main" id="{28F4AB03-151B-45D9-AE01-A3478A7C0C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6242" y="1853029"/>
            <a:ext cx="1293656" cy="1501564"/>
          </a:xfrm>
          <a:prstGeom prst="rect">
            <a:avLst/>
          </a:prstGeom>
        </p:spPr>
      </p:pic>
      <p:grpSp>
        <p:nvGrpSpPr>
          <p:cNvPr id="98" name="mountain">
            <a:extLst>
              <a:ext uri="{FF2B5EF4-FFF2-40B4-BE49-F238E27FC236}">
                <a16:creationId xmlns:a16="http://schemas.microsoft.com/office/drawing/2014/main" id="{0C7AC2C5-E3AD-4141-9DCB-BF27F06DAE68}"/>
              </a:ext>
            </a:extLst>
          </p:cNvPr>
          <p:cNvGrpSpPr/>
          <p:nvPr/>
        </p:nvGrpSpPr>
        <p:grpSpPr>
          <a:xfrm>
            <a:off x="-443475" y="2887506"/>
            <a:ext cx="4158596" cy="2886472"/>
            <a:chOff x="-1091367" y="1751029"/>
            <a:chExt cx="5957327" cy="4134968"/>
          </a:xfrm>
        </p:grpSpPr>
        <p:sp>
          <p:nvSpPr>
            <p:cNvPr id="87" name="Graphic 85">
              <a:extLst>
                <a:ext uri="{FF2B5EF4-FFF2-40B4-BE49-F238E27FC236}">
                  <a16:creationId xmlns:a16="http://schemas.microsoft.com/office/drawing/2014/main" id="{843D0792-E085-4C41-B606-D5DA4A5B8B01}"/>
                </a:ext>
              </a:extLst>
            </p:cNvPr>
            <p:cNvSpPr/>
            <p:nvPr/>
          </p:nvSpPr>
          <p:spPr>
            <a:xfrm>
              <a:off x="-1016393" y="1789109"/>
              <a:ext cx="5882353" cy="4081189"/>
            </a:xfrm>
            <a:custGeom>
              <a:avLst/>
              <a:gdLst>
                <a:gd name="connsiteX0" fmla="*/ 0 w 5882354"/>
                <a:gd name="connsiteY0" fmla="*/ 4081190 h 4081189"/>
                <a:gd name="connsiteX1" fmla="*/ 668179 w 5882354"/>
                <a:gd name="connsiteY1" fmla="*/ 2934189 h 4081189"/>
                <a:gd name="connsiteX2" fmla="*/ 1817942 w 5882354"/>
                <a:gd name="connsiteY2" fmla="*/ 1774235 h 4081189"/>
                <a:gd name="connsiteX3" fmla="*/ 2957608 w 5882354"/>
                <a:gd name="connsiteY3" fmla="*/ 581514 h 4081189"/>
                <a:gd name="connsiteX4" fmla="*/ 3460909 w 5882354"/>
                <a:gd name="connsiteY4" fmla="*/ 775157 h 4081189"/>
                <a:gd name="connsiteX5" fmla="*/ 4278821 w 5882354"/>
                <a:gd name="connsiteY5" fmla="*/ 21063 h 4081189"/>
                <a:gd name="connsiteX6" fmla="*/ 4238435 w 5882354"/>
                <a:gd name="connsiteY6" fmla="*/ 1801000 h 4081189"/>
                <a:gd name="connsiteX7" fmla="*/ 4756118 w 5882354"/>
                <a:gd name="connsiteY7" fmla="*/ 1584401 h 4081189"/>
                <a:gd name="connsiteX8" fmla="*/ 5025105 w 5882354"/>
                <a:gd name="connsiteY8" fmla="*/ 2548141 h 4081189"/>
                <a:gd name="connsiteX9" fmla="*/ 5721001 w 5882354"/>
                <a:gd name="connsiteY9" fmla="*/ 3032201 h 4081189"/>
                <a:gd name="connsiteX10" fmla="*/ 5882355 w 5882354"/>
                <a:gd name="connsiteY10" fmla="*/ 4081095 h 4081189"/>
                <a:gd name="connsiteX11" fmla="*/ 0 w 5882354"/>
                <a:gd name="connsiteY11" fmla="*/ 4081095 h 408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82354" h="4081189">
                  <a:moveTo>
                    <a:pt x="0" y="4081190"/>
                  </a:moveTo>
                  <a:cubicBezTo>
                    <a:pt x="0" y="4081190"/>
                    <a:pt x="224409" y="2931427"/>
                    <a:pt x="668179" y="2934189"/>
                  </a:cubicBezTo>
                  <a:cubicBezTo>
                    <a:pt x="761143" y="2934761"/>
                    <a:pt x="1488472" y="1634312"/>
                    <a:pt x="1817942" y="1774235"/>
                  </a:cubicBezTo>
                  <a:cubicBezTo>
                    <a:pt x="1913954" y="1815002"/>
                    <a:pt x="2618423" y="675812"/>
                    <a:pt x="2957608" y="581514"/>
                  </a:cubicBezTo>
                  <a:cubicBezTo>
                    <a:pt x="3199638" y="514268"/>
                    <a:pt x="3460909" y="775157"/>
                    <a:pt x="3460909" y="775157"/>
                  </a:cubicBezTo>
                  <a:cubicBezTo>
                    <a:pt x="3460909" y="775157"/>
                    <a:pt x="4036790" y="-149815"/>
                    <a:pt x="4278821" y="21063"/>
                  </a:cubicBezTo>
                  <a:cubicBezTo>
                    <a:pt x="4278821" y="21063"/>
                    <a:pt x="4299014" y="1438764"/>
                    <a:pt x="4238435" y="1801000"/>
                  </a:cubicBezTo>
                  <a:cubicBezTo>
                    <a:pt x="4238435" y="1801000"/>
                    <a:pt x="4534091" y="1483722"/>
                    <a:pt x="4756118" y="1584401"/>
                  </a:cubicBezTo>
                  <a:cubicBezTo>
                    <a:pt x="4924235" y="1660601"/>
                    <a:pt x="5048631" y="2308968"/>
                    <a:pt x="5025105" y="2548141"/>
                  </a:cubicBezTo>
                  <a:cubicBezTo>
                    <a:pt x="5021676" y="2582907"/>
                    <a:pt x="5620608" y="2194097"/>
                    <a:pt x="5721001" y="3032201"/>
                  </a:cubicBezTo>
                  <a:cubicBezTo>
                    <a:pt x="5808440" y="3762293"/>
                    <a:pt x="5882355" y="4081095"/>
                    <a:pt x="5882355" y="4081095"/>
                  </a:cubicBezTo>
                  <a:lnTo>
                    <a:pt x="0" y="408109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Graphic 85">
              <a:extLst>
                <a:ext uri="{FF2B5EF4-FFF2-40B4-BE49-F238E27FC236}">
                  <a16:creationId xmlns:a16="http://schemas.microsoft.com/office/drawing/2014/main" id="{5CFF1D89-87D9-4808-94E0-0F7299C823E8}"/>
                </a:ext>
              </a:extLst>
            </p:cNvPr>
            <p:cNvSpPr/>
            <p:nvPr/>
          </p:nvSpPr>
          <p:spPr>
            <a:xfrm>
              <a:off x="-1091367" y="1751029"/>
              <a:ext cx="5882354" cy="4081189"/>
            </a:xfrm>
            <a:custGeom>
              <a:avLst/>
              <a:gdLst>
                <a:gd name="connsiteX0" fmla="*/ 0 w 5882354"/>
                <a:gd name="connsiteY0" fmla="*/ 4081190 h 4081189"/>
                <a:gd name="connsiteX1" fmla="*/ 668179 w 5882354"/>
                <a:gd name="connsiteY1" fmla="*/ 2934189 h 4081189"/>
                <a:gd name="connsiteX2" fmla="*/ 1817942 w 5882354"/>
                <a:gd name="connsiteY2" fmla="*/ 1774235 h 4081189"/>
                <a:gd name="connsiteX3" fmla="*/ 2957608 w 5882354"/>
                <a:gd name="connsiteY3" fmla="*/ 581514 h 4081189"/>
                <a:gd name="connsiteX4" fmla="*/ 3460909 w 5882354"/>
                <a:gd name="connsiteY4" fmla="*/ 775157 h 4081189"/>
                <a:gd name="connsiteX5" fmla="*/ 4278821 w 5882354"/>
                <a:gd name="connsiteY5" fmla="*/ 21063 h 4081189"/>
                <a:gd name="connsiteX6" fmla="*/ 4238435 w 5882354"/>
                <a:gd name="connsiteY6" fmla="*/ 1801000 h 4081189"/>
                <a:gd name="connsiteX7" fmla="*/ 4756118 w 5882354"/>
                <a:gd name="connsiteY7" fmla="*/ 1584401 h 4081189"/>
                <a:gd name="connsiteX8" fmla="*/ 5025105 w 5882354"/>
                <a:gd name="connsiteY8" fmla="*/ 2548141 h 4081189"/>
                <a:gd name="connsiteX9" fmla="*/ 5721001 w 5882354"/>
                <a:gd name="connsiteY9" fmla="*/ 3032201 h 4081189"/>
                <a:gd name="connsiteX10" fmla="*/ 5882355 w 5882354"/>
                <a:gd name="connsiteY10" fmla="*/ 4081095 h 4081189"/>
                <a:gd name="connsiteX11" fmla="*/ 0 w 5882354"/>
                <a:gd name="connsiteY11" fmla="*/ 4081095 h 408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82354" h="4081189">
                  <a:moveTo>
                    <a:pt x="0" y="4081190"/>
                  </a:moveTo>
                  <a:cubicBezTo>
                    <a:pt x="0" y="4081190"/>
                    <a:pt x="224409" y="2931427"/>
                    <a:pt x="668179" y="2934189"/>
                  </a:cubicBezTo>
                  <a:cubicBezTo>
                    <a:pt x="761143" y="2934761"/>
                    <a:pt x="1488472" y="1634312"/>
                    <a:pt x="1817942" y="1774235"/>
                  </a:cubicBezTo>
                  <a:cubicBezTo>
                    <a:pt x="1913954" y="1815002"/>
                    <a:pt x="2618423" y="675812"/>
                    <a:pt x="2957608" y="581514"/>
                  </a:cubicBezTo>
                  <a:cubicBezTo>
                    <a:pt x="3199638" y="514268"/>
                    <a:pt x="3460909" y="775157"/>
                    <a:pt x="3460909" y="775157"/>
                  </a:cubicBezTo>
                  <a:cubicBezTo>
                    <a:pt x="3460909" y="775157"/>
                    <a:pt x="4036790" y="-149815"/>
                    <a:pt x="4278821" y="21063"/>
                  </a:cubicBezTo>
                  <a:cubicBezTo>
                    <a:pt x="4278821" y="21063"/>
                    <a:pt x="4299014" y="1438764"/>
                    <a:pt x="4238435" y="1801000"/>
                  </a:cubicBezTo>
                  <a:cubicBezTo>
                    <a:pt x="4238435" y="1801000"/>
                    <a:pt x="4534091" y="1483722"/>
                    <a:pt x="4756118" y="1584401"/>
                  </a:cubicBezTo>
                  <a:cubicBezTo>
                    <a:pt x="4924235" y="1660601"/>
                    <a:pt x="5048631" y="2308968"/>
                    <a:pt x="5025105" y="2548141"/>
                  </a:cubicBezTo>
                  <a:cubicBezTo>
                    <a:pt x="5021676" y="2582907"/>
                    <a:pt x="5620608" y="2194097"/>
                    <a:pt x="5721001" y="3032201"/>
                  </a:cubicBezTo>
                  <a:cubicBezTo>
                    <a:pt x="5808440" y="3762293"/>
                    <a:pt x="5882355" y="4081095"/>
                    <a:pt x="5882355" y="4081095"/>
                  </a:cubicBezTo>
                  <a:lnTo>
                    <a:pt x="0" y="4081095"/>
                  </a:lnTo>
                  <a:close/>
                </a:path>
              </a:pathLst>
            </a:custGeom>
            <a:gradFill flip="none" rotWithShape="1">
              <a:gsLst>
                <a:gs pos="86000">
                  <a:schemeClr val="tx1">
                    <a:lumMod val="65000"/>
                    <a:lumOff val="3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Graphic 95">
              <a:extLst>
                <a:ext uri="{FF2B5EF4-FFF2-40B4-BE49-F238E27FC236}">
                  <a16:creationId xmlns:a16="http://schemas.microsoft.com/office/drawing/2014/main" id="{F01F056D-0EFA-4BD4-BEB3-2E9EEB12270B}"/>
                </a:ext>
              </a:extLst>
            </p:cNvPr>
            <p:cNvSpPr/>
            <p:nvPr/>
          </p:nvSpPr>
          <p:spPr>
            <a:xfrm>
              <a:off x="-429765" y="3480180"/>
              <a:ext cx="4209002" cy="2405817"/>
            </a:xfrm>
            <a:custGeom>
              <a:avLst/>
              <a:gdLst>
                <a:gd name="connsiteX0" fmla="*/ 0 w 4209002"/>
                <a:gd name="connsiteY0" fmla="*/ 2405818 h 2405817"/>
                <a:gd name="connsiteX1" fmla="*/ 1237107 w 4209002"/>
                <a:gd name="connsiteY1" fmla="*/ 886294 h 2405817"/>
                <a:gd name="connsiteX2" fmla="*/ 1519523 w 4209002"/>
                <a:gd name="connsiteY2" fmla="*/ 1209001 h 2405817"/>
                <a:gd name="connsiteX3" fmla="*/ 2716340 w 4209002"/>
                <a:gd name="connsiteY3" fmla="*/ 29806 h 2405817"/>
                <a:gd name="connsiteX4" fmla="*/ 3079433 w 4209002"/>
                <a:gd name="connsiteY4" fmla="*/ 1437601 h 2405817"/>
                <a:gd name="connsiteX5" fmla="*/ 3738372 w 4209002"/>
                <a:gd name="connsiteY5" fmla="*/ 1147946 h 2405817"/>
                <a:gd name="connsiteX6" fmla="*/ 4209003 w 4209002"/>
                <a:gd name="connsiteY6" fmla="*/ 2378862 h 2405817"/>
                <a:gd name="connsiteX7" fmla="*/ 0 w 4209002"/>
                <a:gd name="connsiteY7" fmla="*/ 2405818 h 240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09002" h="2405817">
                  <a:moveTo>
                    <a:pt x="0" y="2405818"/>
                  </a:moveTo>
                  <a:cubicBezTo>
                    <a:pt x="0" y="2405818"/>
                    <a:pt x="1089184" y="846004"/>
                    <a:pt x="1237107" y="886294"/>
                  </a:cubicBezTo>
                  <a:cubicBezTo>
                    <a:pt x="1385030" y="926585"/>
                    <a:pt x="1519523" y="1209001"/>
                    <a:pt x="1519523" y="1209001"/>
                  </a:cubicBezTo>
                  <a:cubicBezTo>
                    <a:pt x="1519523" y="1209001"/>
                    <a:pt x="2489645" y="-222416"/>
                    <a:pt x="2716340" y="29806"/>
                  </a:cubicBezTo>
                  <a:cubicBezTo>
                    <a:pt x="2995327" y="340226"/>
                    <a:pt x="2965133" y="1092511"/>
                    <a:pt x="3079433" y="1437601"/>
                  </a:cubicBezTo>
                  <a:cubicBezTo>
                    <a:pt x="3121724" y="1565236"/>
                    <a:pt x="3577019" y="959732"/>
                    <a:pt x="3738372" y="1147946"/>
                  </a:cubicBezTo>
                  <a:cubicBezTo>
                    <a:pt x="3899726" y="1336160"/>
                    <a:pt x="4209003" y="2378862"/>
                    <a:pt x="4209003" y="2378862"/>
                  </a:cubicBezTo>
                  <a:lnTo>
                    <a:pt x="0" y="2405818"/>
                  </a:lnTo>
                  <a:close/>
                </a:path>
              </a:pathLst>
            </a:custGeom>
            <a:gradFill flip="none" rotWithShape="1">
              <a:gsLst>
                <a:gs pos="86000">
                  <a:schemeClr val="tx1">
                    <a:lumMod val="65000"/>
                    <a:lumOff val="3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4" name="woman">
            <a:extLst>
              <a:ext uri="{FF2B5EF4-FFF2-40B4-BE49-F238E27FC236}">
                <a16:creationId xmlns:a16="http://schemas.microsoft.com/office/drawing/2014/main" id="{53899289-2CC4-4BE2-A167-069B2BE339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50555">
            <a:off x="1569751" y="3088834"/>
            <a:ext cx="1714806" cy="2315840"/>
          </a:xfrm>
          <a:prstGeom prst="rect">
            <a:avLst/>
          </a:prstGeom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id="{4584322E-4CE3-4017-BE86-B9569ECC712D}"/>
              </a:ext>
            </a:extLst>
          </p:cNvPr>
          <p:cNvGrpSpPr/>
          <p:nvPr/>
        </p:nvGrpSpPr>
        <p:grpSpPr>
          <a:xfrm>
            <a:off x="-1412475" y="740513"/>
            <a:ext cx="4714007" cy="2225392"/>
            <a:chOff x="-119578" y="198742"/>
            <a:chExt cx="5696521" cy="3219129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D4CEC7FA-C11A-4E28-9F00-C46BE9F39569}"/>
                </a:ext>
              </a:extLst>
            </p:cNvPr>
            <p:cNvSpPr/>
            <p:nvPr/>
          </p:nvSpPr>
          <p:spPr>
            <a:xfrm>
              <a:off x="-119578" y="198742"/>
              <a:ext cx="5696521" cy="2058389"/>
            </a:xfrm>
            <a:custGeom>
              <a:avLst/>
              <a:gdLst>
                <a:gd name="connsiteX0" fmla="*/ 958120 w 5696521"/>
                <a:gd name="connsiteY0" fmla="*/ 540384 h 2058389"/>
                <a:gd name="connsiteX1" fmla="*/ 0 w 5696521"/>
                <a:gd name="connsiteY1" fmla="*/ 536193 h 2058389"/>
                <a:gd name="connsiteX2" fmla="*/ 0 w 5696521"/>
                <a:gd name="connsiteY2" fmla="*/ 35368 h 2058389"/>
                <a:gd name="connsiteX3" fmla="*/ 1694307 w 5696521"/>
                <a:gd name="connsiteY3" fmla="*/ 781081 h 2058389"/>
                <a:gd name="connsiteX4" fmla="*/ 2924747 w 5696521"/>
                <a:gd name="connsiteY4" fmla="*/ 648588 h 2058389"/>
                <a:gd name="connsiteX5" fmla="*/ 3408807 w 5696521"/>
                <a:gd name="connsiteY5" fmla="*/ 1623948 h 2058389"/>
                <a:gd name="connsiteX6" fmla="*/ 5696522 w 5696521"/>
                <a:gd name="connsiteY6" fmla="*/ 1988660 h 2058389"/>
                <a:gd name="connsiteX7" fmla="*/ 4276440 w 5696521"/>
                <a:gd name="connsiteY7" fmla="*/ 1618423 h 2058389"/>
                <a:gd name="connsiteX8" fmla="*/ 3116390 w 5696521"/>
                <a:gd name="connsiteY8" fmla="*/ 2053240 h 2058389"/>
                <a:gd name="connsiteX9" fmla="*/ 0 w 5696521"/>
                <a:gd name="connsiteY9" fmla="*/ 1757679 h 2058389"/>
                <a:gd name="connsiteX10" fmla="*/ 0 w 5696521"/>
                <a:gd name="connsiteY10" fmla="*/ 1223326 h 2058389"/>
                <a:gd name="connsiteX11" fmla="*/ 958120 w 5696521"/>
                <a:gd name="connsiteY11" fmla="*/ 540384 h 2058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96521" h="2058389">
                  <a:moveTo>
                    <a:pt x="958120" y="540384"/>
                  </a:moveTo>
                  <a:cubicBezTo>
                    <a:pt x="847725" y="435133"/>
                    <a:pt x="344519" y="486282"/>
                    <a:pt x="0" y="536193"/>
                  </a:cubicBezTo>
                  <a:lnTo>
                    <a:pt x="0" y="35368"/>
                  </a:lnTo>
                  <a:cubicBezTo>
                    <a:pt x="0" y="35368"/>
                    <a:pt x="1028700" y="-246476"/>
                    <a:pt x="1694307" y="781081"/>
                  </a:cubicBezTo>
                  <a:cubicBezTo>
                    <a:pt x="1694307" y="781081"/>
                    <a:pt x="2211991" y="298925"/>
                    <a:pt x="2924747" y="648588"/>
                  </a:cubicBezTo>
                  <a:cubicBezTo>
                    <a:pt x="3462052" y="912240"/>
                    <a:pt x="3408807" y="1623948"/>
                    <a:pt x="3408807" y="1623948"/>
                  </a:cubicBezTo>
                  <a:cubicBezTo>
                    <a:pt x="4433888" y="1214659"/>
                    <a:pt x="5395627" y="1501266"/>
                    <a:pt x="5696522" y="1988660"/>
                  </a:cubicBezTo>
                  <a:cubicBezTo>
                    <a:pt x="5220081" y="1804447"/>
                    <a:pt x="4751737" y="1618423"/>
                    <a:pt x="4276440" y="1618423"/>
                  </a:cubicBezTo>
                  <a:cubicBezTo>
                    <a:pt x="3257550" y="1618423"/>
                    <a:pt x="3131439" y="2113914"/>
                    <a:pt x="3116390" y="2053240"/>
                  </a:cubicBezTo>
                  <a:cubicBezTo>
                    <a:pt x="2636996" y="124332"/>
                    <a:pt x="238697" y="1377917"/>
                    <a:pt x="0" y="1757679"/>
                  </a:cubicBezTo>
                  <a:lnTo>
                    <a:pt x="0" y="1223326"/>
                  </a:lnTo>
                  <a:cubicBezTo>
                    <a:pt x="441008" y="998251"/>
                    <a:pt x="1071372" y="648493"/>
                    <a:pt x="958120" y="54038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 w="691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0DF8525-CA06-4AA4-B679-8B48DCDE9111}"/>
                </a:ext>
              </a:extLst>
            </p:cNvPr>
            <p:cNvSpPr/>
            <p:nvPr/>
          </p:nvSpPr>
          <p:spPr>
            <a:xfrm>
              <a:off x="86848" y="1707397"/>
              <a:ext cx="3250025" cy="1710474"/>
            </a:xfrm>
            <a:custGeom>
              <a:avLst/>
              <a:gdLst>
                <a:gd name="connsiteX0" fmla="*/ 51054 w 3250025"/>
                <a:gd name="connsiteY0" fmla="*/ 288582 h 1710474"/>
                <a:gd name="connsiteX1" fmla="*/ 2059972 w 3250025"/>
                <a:gd name="connsiteY1" fmla="*/ 404406 h 1710474"/>
                <a:gd name="connsiteX2" fmla="*/ 1776127 w 3250025"/>
                <a:gd name="connsiteY2" fmla="*/ 579380 h 1710474"/>
                <a:gd name="connsiteX3" fmla="*/ 2691956 w 3250025"/>
                <a:gd name="connsiteY3" fmla="*/ 890086 h 1710474"/>
                <a:gd name="connsiteX4" fmla="*/ 2362105 w 3250025"/>
                <a:gd name="connsiteY4" fmla="*/ 1047248 h 1710474"/>
                <a:gd name="connsiteX5" fmla="*/ 3250025 w 3250025"/>
                <a:gd name="connsiteY5" fmla="*/ 1710474 h 1710474"/>
                <a:gd name="connsiteX6" fmla="*/ 2103692 w 3250025"/>
                <a:gd name="connsiteY6" fmla="*/ 1608747 h 1710474"/>
                <a:gd name="connsiteX7" fmla="*/ 1639729 w 3250025"/>
                <a:gd name="connsiteY7" fmla="*/ 1275753 h 1710474"/>
                <a:gd name="connsiteX8" fmla="*/ 2241518 w 3250025"/>
                <a:gd name="connsiteY8" fmla="*/ 1088873 h 1710474"/>
                <a:gd name="connsiteX9" fmla="*/ 1625060 w 3250025"/>
                <a:gd name="connsiteY9" fmla="*/ 858749 h 1710474"/>
                <a:gd name="connsiteX10" fmla="*/ 1353979 w 3250025"/>
                <a:gd name="connsiteY10" fmla="*/ 1271657 h 1710474"/>
                <a:gd name="connsiteX11" fmla="*/ 0 w 3250025"/>
                <a:gd name="connsiteY11" fmla="*/ 1472159 h 1710474"/>
                <a:gd name="connsiteX12" fmla="*/ 51054 w 3250025"/>
                <a:gd name="connsiteY12" fmla="*/ 288582 h 1710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50025" h="1710474">
                  <a:moveTo>
                    <a:pt x="51054" y="288582"/>
                  </a:moveTo>
                  <a:cubicBezTo>
                    <a:pt x="616553" y="-27934"/>
                    <a:pt x="1223772" y="-202146"/>
                    <a:pt x="2059972" y="404406"/>
                  </a:cubicBezTo>
                  <a:cubicBezTo>
                    <a:pt x="2059972" y="404406"/>
                    <a:pt x="1876997" y="353924"/>
                    <a:pt x="1776127" y="579380"/>
                  </a:cubicBezTo>
                  <a:cubicBezTo>
                    <a:pt x="1675257" y="804932"/>
                    <a:pt x="2691956" y="890086"/>
                    <a:pt x="2691956" y="890086"/>
                  </a:cubicBezTo>
                  <a:cubicBezTo>
                    <a:pt x="2691956" y="890086"/>
                    <a:pt x="2460117" y="914756"/>
                    <a:pt x="2362105" y="1047248"/>
                  </a:cubicBezTo>
                  <a:cubicBezTo>
                    <a:pt x="2093500" y="1410341"/>
                    <a:pt x="3250025" y="1710474"/>
                    <a:pt x="3250025" y="1710474"/>
                  </a:cubicBezTo>
                  <a:cubicBezTo>
                    <a:pt x="3250025" y="1710474"/>
                    <a:pt x="2008537" y="1629036"/>
                    <a:pt x="2103692" y="1608747"/>
                  </a:cubicBezTo>
                  <a:cubicBezTo>
                    <a:pt x="2705386" y="1480446"/>
                    <a:pt x="1721263" y="1275753"/>
                    <a:pt x="1639729" y="1275753"/>
                  </a:cubicBezTo>
                  <a:cubicBezTo>
                    <a:pt x="1873568" y="1291660"/>
                    <a:pt x="2312956" y="1269086"/>
                    <a:pt x="2241518" y="1088873"/>
                  </a:cubicBezTo>
                  <a:cubicBezTo>
                    <a:pt x="2241518" y="1088873"/>
                    <a:pt x="2189798" y="920756"/>
                    <a:pt x="1625060" y="858749"/>
                  </a:cubicBezTo>
                  <a:cubicBezTo>
                    <a:pt x="1060323" y="796741"/>
                    <a:pt x="1353979" y="1271657"/>
                    <a:pt x="1353979" y="1271657"/>
                  </a:cubicBezTo>
                  <a:cubicBezTo>
                    <a:pt x="1058132" y="366116"/>
                    <a:pt x="0" y="680631"/>
                    <a:pt x="0" y="1472159"/>
                  </a:cubicBezTo>
                  <a:lnTo>
                    <a:pt x="51054" y="288582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 w="691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DFEBD3A2-6990-45FA-B336-7793EFBA532E}"/>
              </a:ext>
            </a:extLst>
          </p:cNvPr>
          <p:cNvGrpSpPr/>
          <p:nvPr/>
        </p:nvGrpSpPr>
        <p:grpSpPr>
          <a:xfrm>
            <a:off x="8792929" y="218112"/>
            <a:ext cx="4454148" cy="2495586"/>
            <a:chOff x="6344621" y="713070"/>
            <a:chExt cx="5696521" cy="3191667"/>
          </a:xfrm>
        </p:grpSpPr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82C3A47E-7F6C-4DFA-BE38-CD0200010A0A}"/>
                </a:ext>
              </a:extLst>
            </p:cNvPr>
            <p:cNvSpPr/>
            <p:nvPr/>
          </p:nvSpPr>
          <p:spPr>
            <a:xfrm>
              <a:off x="6344621" y="713070"/>
              <a:ext cx="5696521" cy="2058389"/>
            </a:xfrm>
            <a:custGeom>
              <a:avLst/>
              <a:gdLst>
                <a:gd name="connsiteX0" fmla="*/ 4738402 w 5696521"/>
                <a:gd name="connsiteY0" fmla="*/ 540384 h 2058389"/>
                <a:gd name="connsiteX1" fmla="*/ 5696522 w 5696521"/>
                <a:gd name="connsiteY1" fmla="*/ 536098 h 2058389"/>
                <a:gd name="connsiteX2" fmla="*/ 5696522 w 5696521"/>
                <a:gd name="connsiteY2" fmla="*/ 35368 h 2058389"/>
                <a:gd name="connsiteX3" fmla="*/ 4002215 w 5696521"/>
                <a:gd name="connsiteY3" fmla="*/ 781081 h 2058389"/>
                <a:gd name="connsiteX4" fmla="*/ 2771775 w 5696521"/>
                <a:gd name="connsiteY4" fmla="*/ 648588 h 2058389"/>
                <a:gd name="connsiteX5" fmla="*/ 2287715 w 5696521"/>
                <a:gd name="connsiteY5" fmla="*/ 1623948 h 2058389"/>
                <a:gd name="connsiteX6" fmla="*/ 0 w 5696521"/>
                <a:gd name="connsiteY6" fmla="*/ 1988660 h 2058389"/>
                <a:gd name="connsiteX7" fmla="*/ 1420082 w 5696521"/>
                <a:gd name="connsiteY7" fmla="*/ 1618423 h 2058389"/>
                <a:gd name="connsiteX8" fmla="*/ 2580132 w 5696521"/>
                <a:gd name="connsiteY8" fmla="*/ 2053240 h 2058389"/>
                <a:gd name="connsiteX9" fmla="*/ 5696522 w 5696521"/>
                <a:gd name="connsiteY9" fmla="*/ 1757679 h 2058389"/>
                <a:gd name="connsiteX10" fmla="*/ 5696522 w 5696521"/>
                <a:gd name="connsiteY10" fmla="*/ 1223326 h 2058389"/>
                <a:gd name="connsiteX11" fmla="*/ 4738402 w 5696521"/>
                <a:gd name="connsiteY11" fmla="*/ 540384 h 2058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96521" h="2058389">
                  <a:moveTo>
                    <a:pt x="4738402" y="540384"/>
                  </a:moveTo>
                  <a:cubicBezTo>
                    <a:pt x="4848797" y="435133"/>
                    <a:pt x="5351907" y="486282"/>
                    <a:pt x="5696522" y="536098"/>
                  </a:cubicBezTo>
                  <a:lnTo>
                    <a:pt x="5696522" y="35368"/>
                  </a:lnTo>
                  <a:cubicBezTo>
                    <a:pt x="5696522" y="35368"/>
                    <a:pt x="4667822" y="-246476"/>
                    <a:pt x="4002215" y="781081"/>
                  </a:cubicBezTo>
                  <a:cubicBezTo>
                    <a:pt x="4002215" y="781081"/>
                    <a:pt x="3484531" y="298925"/>
                    <a:pt x="2771775" y="648588"/>
                  </a:cubicBezTo>
                  <a:cubicBezTo>
                    <a:pt x="2234470" y="912240"/>
                    <a:pt x="2287715" y="1623948"/>
                    <a:pt x="2287715" y="1623948"/>
                  </a:cubicBezTo>
                  <a:cubicBezTo>
                    <a:pt x="1262634" y="1214659"/>
                    <a:pt x="300895" y="1501266"/>
                    <a:pt x="0" y="1988660"/>
                  </a:cubicBezTo>
                  <a:cubicBezTo>
                    <a:pt x="476441" y="1804447"/>
                    <a:pt x="944785" y="1618423"/>
                    <a:pt x="1420082" y="1618423"/>
                  </a:cubicBezTo>
                  <a:cubicBezTo>
                    <a:pt x="2438972" y="1618423"/>
                    <a:pt x="2565083" y="2113914"/>
                    <a:pt x="2580132" y="2053240"/>
                  </a:cubicBezTo>
                  <a:cubicBezTo>
                    <a:pt x="3059525" y="124332"/>
                    <a:pt x="5457825" y="1377917"/>
                    <a:pt x="5696522" y="1757679"/>
                  </a:cubicBezTo>
                  <a:lnTo>
                    <a:pt x="5696522" y="1223326"/>
                  </a:lnTo>
                  <a:cubicBezTo>
                    <a:pt x="5255514" y="998251"/>
                    <a:pt x="4625150" y="648493"/>
                    <a:pt x="4738402" y="54038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7000"/>
              </a:schemeClr>
            </a:solidFill>
            <a:ln w="691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0C39F242-BAB3-42B6-8ADD-10BDF1D38AAF}"/>
                </a:ext>
              </a:extLst>
            </p:cNvPr>
            <p:cNvSpPr/>
            <p:nvPr/>
          </p:nvSpPr>
          <p:spPr>
            <a:xfrm>
              <a:off x="9116396" y="2703859"/>
              <a:ext cx="2814637" cy="1200878"/>
            </a:xfrm>
            <a:custGeom>
              <a:avLst/>
              <a:gdLst>
                <a:gd name="connsiteX0" fmla="*/ 2814638 w 2814637"/>
                <a:gd name="connsiteY0" fmla="*/ 338390 h 1200878"/>
                <a:gd name="connsiteX1" fmla="*/ 2127980 w 2814637"/>
                <a:gd name="connsiteY1" fmla="*/ 79691 h 1200878"/>
                <a:gd name="connsiteX2" fmla="*/ 1210247 w 2814637"/>
                <a:gd name="connsiteY2" fmla="*/ 641095 h 1200878"/>
                <a:gd name="connsiteX3" fmla="*/ 1035463 w 2814637"/>
                <a:gd name="connsiteY3" fmla="*/ 439165 h 1200878"/>
                <a:gd name="connsiteX4" fmla="*/ 0 w 2814637"/>
                <a:gd name="connsiteY4" fmla="*/ 763872 h 1200878"/>
                <a:gd name="connsiteX5" fmla="*/ 853916 w 2814637"/>
                <a:gd name="connsiteY5" fmla="*/ 508507 h 1200878"/>
                <a:gd name="connsiteX6" fmla="*/ 877443 w 2814637"/>
                <a:gd name="connsiteY6" fmla="*/ 1017046 h 1200878"/>
                <a:gd name="connsiteX7" fmla="*/ 2225517 w 2814637"/>
                <a:gd name="connsiteY7" fmla="*/ 602899 h 1200878"/>
                <a:gd name="connsiteX8" fmla="*/ 2814638 w 2814637"/>
                <a:gd name="connsiteY8" fmla="*/ 1200879 h 1200878"/>
                <a:gd name="connsiteX9" fmla="*/ 2814638 w 2814637"/>
                <a:gd name="connsiteY9" fmla="*/ 338390 h 1200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14637" h="1200878">
                  <a:moveTo>
                    <a:pt x="2814638" y="338390"/>
                  </a:moveTo>
                  <a:cubicBezTo>
                    <a:pt x="2814638" y="338390"/>
                    <a:pt x="2501170" y="-197772"/>
                    <a:pt x="2127980" y="79691"/>
                  </a:cubicBezTo>
                  <a:cubicBezTo>
                    <a:pt x="1754791" y="357154"/>
                    <a:pt x="1210247" y="641095"/>
                    <a:pt x="1210247" y="641095"/>
                  </a:cubicBezTo>
                  <a:cubicBezTo>
                    <a:pt x="1210247" y="641095"/>
                    <a:pt x="1257300" y="508507"/>
                    <a:pt x="1035463" y="439165"/>
                  </a:cubicBezTo>
                  <a:cubicBezTo>
                    <a:pt x="389668" y="237520"/>
                    <a:pt x="0" y="763872"/>
                    <a:pt x="0" y="763872"/>
                  </a:cubicBezTo>
                  <a:cubicBezTo>
                    <a:pt x="0" y="763872"/>
                    <a:pt x="698373" y="407923"/>
                    <a:pt x="853916" y="508507"/>
                  </a:cubicBezTo>
                  <a:cubicBezTo>
                    <a:pt x="1102709" y="669479"/>
                    <a:pt x="877443" y="1017046"/>
                    <a:pt x="877443" y="1017046"/>
                  </a:cubicBezTo>
                  <a:cubicBezTo>
                    <a:pt x="877443" y="1017046"/>
                    <a:pt x="1968437" y="564704"/>
                    <a:pt x="2225517" y="602899"/>
                  </a:cubicBezTo>
                  <a:cubicBezTo>
                    <a:pt x="2554986" y="651858"/>
                    <a:pt x="2814638" y="1200879"/>
                    <a:pt x="2814638" y="1200879"/>
                  </a:cubicBezTo>
                  <a:lnTo>
                    <a:pt x="2814638" y="338390"/>
                  </a:lnTo>
                  <a:close/>
                </a:path>
              </a:pathLst>
            </a:custGeom>
            <a:solidFill>
              <a:schemeClr val="bg1">
                <a:lumMod val="85000"/>
                <a:alpha val="27000"/>
              </a:schemeClr>
            </a:solidFill>
            <a:ln w="691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72D7021D-668A-46B6-81CC-087A19085D9D}"/>
              </a:ext>
            </a:extLst>
          </p:cNvPr>
          <p:cNvGrpSpPr/>
          <p:nvPr/>
        </p:nvGrpSpPr>
        <p:grpSpPr>
          <a:xfrm>
            <a:off x="3897583" y="2904224"/>
            <a:ext cx="9082218" cy="3175240"/>
            <a:chOff x="2467239" y="2904224"/>
            <a:chExt cx="9082218" cy="3175240"/>
          </a:xfrm>
        </p:grpSpPr>
        <p:sp>
          <p:nvSpPr>
            <p:cNvPr id="192" name="Graphic 190">
              <a:extLst>
                <a:ext uri="{FF2B5EF4-FFF2-40B4-BE49-F238E27FC236}">
                  <a16:creationId xmlns:a16="http://schemas.microsoft.com/office/drawing/2014/main" id="{C72B0094-C6E0-4041-A5DC-30A6DDA6B7DB}"/>
                </a:ext>
              </a:extLst>
            </p:cNvPr>
            <p:cNvSpPr/>
            <p:nvPr/>
          </p:nvSpPr>
          <p:spPr>
            <a:xfrm>
              <a:off x="2467239" y="2906669"/>
              <a:ext cx="8826818" cy="3026664"/>
            </a:xfrm>
            <a:custGeom>
              <a:avLst/>
              <a:gdLst>
                <a:gd name="connsiteX0" fmla="*/ 8826818 w 8826817"/>
                <a:gd name="connsiteY0" fmla="*/ 3026664 h 3026664"/>
                <a:gd name="connsiteX1" fmla="*/ 7579614 w 8826817"/>
                <a:gd name="connsiteY1" fmla="*/ 847344 h 3026664"/>
                <a:gd name="connsiteX2" fmla="*/ 7229951 w 8826817"/>
                <a:gd name="connsiteY2" fmla="*/ 1334 h 3026664"/>
                <a:gd name="connsiteX3" fmla="*/ 6994684 w 8826817"/>
                <a:gd name="connsiteY3" fmla="*/ 0 h 3026664"/>
                <a:gd name="connsiteX4" fmla="*/ 5372196 w 8826817"/>
                <a:gd name="connsiteY4" fmla="*/ 1564291 h 3026664"/>
                <a:gd name="connsiteX5" fmla="*/ 5291519 w 8826817"/>
                <a:gd name="connsiteY5" fmla="*/ 989743 h 3026664"/>
                <a:gd name="connsiteX6" fmla="*/ 5056252 w 8826817"/>
                <a:gd name="connsiteY6" fmla="*/ 988409 h 3026664"/>
                <a:gd name="connsiteX7" fmla="*/ 3756470 w 8826817"/>
                <a:gd name="connsiteY7" fmla="*/ 1690307 h 3026664"/>
                <a:gd name="connsiteX8" fmla="*/ 3543110 w 8826817"/>
                <a:gd name="connsiteY8" fmla="*/ 1383887 h 3026664"/>
                <a:gd name="connsiteX9" fmla="*/ 3300317 w 8826817"/>
                <a:gd name="connsiteY9" fmla="*/ 1382839 h 3026664"/>
                <a:gd name="connsiteX10" fmla="*/ 2025777 w 8826817"/>
                <a:gd name="connsiteY10" fmla="*/ 1926908 h 3026664"/>
                <a:gd name="connsiteX11" fmla="*/ 0 w 8826817"/>
                <a:gd name="connsiteY11" fmla="*/ 2936081 h 3026664"/>
                <a:gd name="connsiteX12" fmla="*/ 8826818 w 8826817"/>
                <a:gd name="connsiteY12" fmla="*/ 3026664 h 3026664"/>
                <a:gd name="connsiteX0" fmla="*/ 8826818 w 8826818"/>
                <a:gd name="connsiteY0" fmla="*/ 3026664 h 3026664"/>
                <a:gd name="connsiteX1" fmla="*/ 7579614 w 8826818"/>
                <a:gd name="connsiteY1" fmla="*/ 847344 h 3026664"/>
                <a:gd name="connsiteX2" fmla="*/ 7229951 w 8826818"/>
                <a:gd name="connsiteY2" fmla="*/ 1334 h 3026664"/>
                <a:gd name="connsiteX3" fmla="*/ 6994684 w 8826818"/>
                <a:gd name="connsiteY3" fmla="*/ 0 h 3026664"/>
                <a:gd name="connsiteX4" fmla="*/ 5372196 w 8826818"/>
                <a:gd name="connsiteY4" fmla="*/ 1564291 h 3026664"/>
                <a:gd name="connsiteX5" fmla="*/ 5291519 w 8826818"/>
                <a:gd name="connsiteY5" fmla="*/ 989743 h 3026664"/>
                <a:gd name="connsiteX6" fmla="*/ 5056252 w 8826818"/>
                <a:gd name="connsiteY6" fmla="*/ 988409 h 3026664"/>
                <a:gd name="connsiteX7" fmla="*/ 3756470 w 8826818"/>
                <a:gd name="connsiteY7" fmla="*/ 1690307 h 3026664"/>
                <a:gd name="connsiteX8" fmla="*/ 3543110 w 8826818"/>
                <a:gd name="connsiteY8" fmla="*/ 1383887 h 3026664"/>
                <a:gd name="connsiteX9" fmla="*/ 3300317 w 8826818"/>
                <a:gd name="connsiteY9" fmla="*/ 1382839 h 3026664"/>
                <a:gd name="connsiteX10" fmla="*/ 2387727 w 8826818"/>
                <a:gd name="connsiteY10" fmla="*/ 2060258 h 3026664"/>
                <a:gd name="connsiteX11" fmla="*/ 0 w 8826818"/>
                <a:gd name="connsiteY11" fmla="*/ 2936081 h 3026664"/>
                <a:gd name="connsiteX12" fmla="*/ 8826818 w 8826818"/>
                <a:gd name="connsiteY12" fmla="*/ 3026664 h 3026664"/>
                <a:gd name="connsiteX0" fmla="*/ 8826818 w 8826818"/>
                <a:gd name="connsiteY0" fmla="*/ 3026664 h 3026664"/>
                <a:gd name="connsiteX1" fmla="*/ 7579614 w 8826818"/>
                <a:gd name="connsiteY1" fmla="*/ 847344 h 3026664"/>
                <a:gd name="connsiteX2" fmla="*/ 7229951 w 8826818"/>
                <a:gd name="connsiteY2" fmla="*/ 1334 h 3026664"/>
                <a:gd name="connsiteX3" fmla="*/ 6994684 w 8826818"/>
                <a:gd name="connsiteY3" fmla="*/ 0 h 3026664"/>
                <a:gd name="connsiteX4" fmla="*/ 5372196 w 8826818"/>
                <a:gd name="connsiteY4" fmla="*/ 1564291 h 3026664"/>
                <a:gd name="connsiteX5" fmla="*/ 5291519 w 8826818"/>
                <a:gd name="connsiteY5" fmla="*/ 989743 h 3026664"/>
                <a:gd name="connsiteX6" fmla="*/ 5056252 w 8826818"/>
                <a:gd name="connsiteY6" fmla="*/ 988409 h 3026664"/>
                <a:gd name="connsiteX7" fmla="*/ 3756470 w 8826818"/>
                <a:gd name="connsiteY7" fmla="*/ 1690307 h 3026664"/>
                <a:gd name="connsiteX8" fmla="*/ 3543110 w 8826818"/>
                <a:gd name="connsiteY8" fmla="*/ 1383887 h 3026664"/>
                <a:gd name="connsiteX9" fmla="*/ 2387727 w 8826818"/>
                <a:gd name="connsiteY9" fmla="*/ 2060258 h 3026664"/>
                <a:gd name="connsiteX10" fmla="*/ 0 w 8826818"/>
                <a:gd name="connsiteY10" fmla="*/ 2936081 h 3026664"/>
                <a:gd name="connsiteX11" fmla="*/ 8826818 w 8826818"/>
                <a:gd name="connsiteY11" fmla="*/ 3026664 h 3026664"/>
                <a:gd name="connsiteX0" fmla="*/ 8826818 w 8826818"/>
                <a:gd name="connsiteY0" fmla="*/ 3026664 h 3026664"/>
                <a:gd name="connsiteX1" fmla="*/ 7579614 w 8826818"/>
                <a:gd name="connsiteY1" fmla="*/ 847344 h 3026664"/>
                <a:gd name="connsiteX2" fmla="*/ 7229951 w 8826818"/>
                <a:gd name="connsiteY2" fmla="*/ 1334 h 3026664"/>
                <a:gd name="connsiteX3" fmla="*/ 6994684 w 8826818"/>
                <a:gd name="connsiteY3" fmla="*/ 0 h 3026664"/>
                <a:gd name="connsiteX4" fmla="*/ 5372196 w 8826818"/>
                <a:gd name="connsiteY4" fmla="*/ 1564291 h 3026664"/>
                <a:gd name="connsiteX5" fmla="*/ 5291519 w 8826818"/>
                <a:gd name="connsiteY5" fmla="*/ 989743 h 3026664"/>
                <a:gd name="connsiteX6" fmla="*/ 5056252 w 8826818"/>
                <a:gd name="connsiteY6" fmla="*/ 988409 h 3026664"/>
                <a:gd name="connsiteX7" fmla="*/ 3756470 w 8826818"/>
                <a:gd name="connsiteY7" fmla="*/ 1690307 h 3026664"/>
                <a:gd name="connsiteX8" fmla="*/ 3469958 w 8826818"/>
                <a:gd name="connsiteY8" fmla="*/ 1408271 h 3026664"/>
                <a:gd name="connsiteX9" fmla="*/ 2387727 w 8826818"/>
                <a:gd name="connsiteY9" fmla="*/ 2060258 h 3026664"/>
                <a:gd name="connsiteX10" fmla="*/ 0 w 8826818"/>
                <a:gd name="connsiteY10" fmla="*/ 2936081 h 3026664"/>
                <a:gd name="connsiteX11" fmla="*/ 8826818 w 8826818"/>
                <a:gd name="connsiteY11" fmla="*/ 3026664 h 3026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826818" h="3026664">
                  <a:moveTo>
                    <a:pt x="8826818" y="3026664"/>
                  </a:moveTo>
                  <a:cubicBezTo>
                    <a:pt x="8826818" y="3026664"/>
                    <a:pt x="8184737" y="1059085"/>
                    <a:pt x="7579614" y="847344"/>
                  </a:cubicBezTo>
                  <a:cubicBezTo>
                    <a:pt x="7425976" y="793528"/>
                    <a:pt x="7340156" y="210122"/>
                    <a:pt x="7229951" y="1334"/>
                  </a:cubicBezTo>
                  <a:lnTo>
                    <a:pt x="6994684" y="0"/>
                  </a:lnTo>
                  <a:cubicBezTo>
                    <a:pt x="6439948" y="454247"/>
                    <a:pt x="5372196" y="1564291"/>
                    <a:pt x="5372196" y="1564291"/>
                  </a:cubicBezTo>
                  <a:lnTo>
                    <a:pt x="5291519" y="989743"/>
                  </a:lnTo>
                  <a:lnTo>
                    <a:pt x="5056252" y="988409"/>
                  </a:lnTo>
                  <a:cubicBezTo>
                    <a:pt x="4362450" y="1331309"/>
                    <a:pt x="4020852" y="1620330"/>
                    <a:pt x="3756470" y="1690307"/>
                  </a:cubicBezTo>
                  <a:cubicBezTo>
                    <a:pt x="3492088" y="1760284"/>
                    <a:pt x="3698082" y="1346613"/>
                    <a:pt x="3469958" y="1408271"/>
                  </a:cubicBezTo>
                  <a:cubicBezTo>
                    <a:pt x="3241834" y="1469930"/>
                    <a:pt x="2978245" y="1801559"/>
                    <a:pt x="2387727" y="2060258"/>
                  </a:cubicBezTo>
                  <a:cubicBezTo>
                    <a:pt x="2136743" y="2199894"/>
                    <a:pt x="0" y="2936081"/>
                    <a:pt x="0" y="2936081"/>
                  </a:cubicBezTo>
                  <a:lnTo>
                    <a:pt x="8826818" y="3026664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lumMod val="75000"/>
                    <a:lumOff val="2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Graphic 193">
              <a:extLst>
                <a:ext uri="{FF2B5EF4-FFF2-40B4-BE49-F238E27FC236}">
                  <a16:creationId xmlns:a16="http://schemas.microsoft.com/office/drawing/2014/main" id="{397E4E76-A460-47BE-9EE0-6477663ED035}"/>
                </a:ext>
              </a:extLst>
            </p:cNvPr>
            <p:cNvSpPr/>
            <p:nvPr/>
          </p:nvSpPr>
          <p:spPr>
            <a:xfrm>
              <a:off x="2722640" y="2904224"/>
              <a:ext cx="8826817" cy="3026664"/>
            </a:xfrm>
            <a:custGeom>
              <a:avLst/>
              <a:gdLst>
                <a:gd name="connsiteX0" fmla="*/ 8826818 w 8826817"/>
                <a:gd name="connsiteY0" fmla="*/ 3026664 h 3026664"/>
                <a:gd name="connsiteX1" fmla="*/ 7579614 w 8826817"/>
                <a:gd name="connsiteY1" fmla="*/ 847344 h 3026664"/>
                <a:gd name="connsiteX2" fmla="*/ 6994684 w 8826817"/>
                <a:gd name="connsiteY2" fmla="*/ 0 h 3026664"/>
                <a:gd name="connsiteX3" fmla="*/ 5508784 w 8826817"/>
                <a:gd name="connsiteY3" fmla="*/ 1794034 h 3026664"/>
                <a:gd name="connsiteX4" fmla="*/ 5056252 w 8826817"/>
                <a:gd name="connsiteY4" fmla="*/ 988505 h 3026664"/>
                <a:gd name="connsiteX5" fmla="*/ 3923253 w 8826817"/>
                <a:gd name="connsiteY5" fmla="*/ 1998536 h 3026664"/>
                <a:gd name="connsiteX6" fmla="*/ 3262694 w 8826817"/>
                <a:gd name="connsiteY6" fmla="*/ 1380077 h 3026664"/>
                <a:gd name="connsiteX7" fmla="*/ 2625662 w 8826817"/>
                <a:gd name="connsiteY7" fmla="*/ 2170462 h 3026664"/>
                <a:gd name="connsiteX8" fmla="*/ 0 w 8826817"/>
                <a:gd name="connsiteY8" fmla="*/ 2936081 h 3026664"/>
                <a:gd name="connsiteX9" fmla="*/ 8826818 w 8826817"/>
                <a:gd name="connsiteY9" fmla="*/ 3026664 h 3026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26817" h="3026664">
                  <a:moveTo>
                    <a:pt x="8826818" y="3026664"/>
                  </a:moveTo>
                  <a:cubicBezTo>
                    <a:pt x="8826818" y="3026664"/>
                    <a:pt x="8184737" y="1059085"/>
                    <a:pt x="7579614" y="847344"/>
                  </a:cubicBezTo>
                  <a:cubicBezTo>
                    <a:pt x="7383876" y="778764"/>
                    <a:pt x="6994684" y="0"/>
                    <a:pt x="6994684" y="0"/>
                  </a:cubicBezTo>
                  <a:cubicBezTo>
                    <a:pt x="6420041" y="663607"/>
                    <a:pt x="5508784" y="1794034"/>
                    <a:pt x="5508784" y="1794034"/>
                  </a:cubicBezTo>
                  <a:lnTo>
                    <a:pt x="5056252" y="988505"/>
                  </a:lnTo>
                  <a:cubicBezTo>
                    <a:pt x="4274344" y="1693164"/>
                    <a:pt x="3923253" y="1998536"/>
                    <a:pt x="3923253" y="1998536"/>
                  </a:cubicBezTo>
                  <a:cubicBezTo>
                    <a:pt x="3923253" y="1998536"/>
                    <a:pt x="3314700" y="1364647"/>
                    <a:pt x="3262694" y="1380077"/>
                  </a:cubicBezTo>
                  <a:lnTo>
                    <a:pt x="2625662" y="2170462"/>
                  </a:lnTo>
                  <a:cubicBezTo>
                    <a:pt x="2374678" y="2310098"/>
                    <a:pt x="0" y="2936081"/>
                    <a:pt x="0" y="2936081"/>
                  </a:cubicBezTo>
                  <a:lnTo>
                    <a:pt x="8826818" y="3026664"/>
                  </a:lnTo>
                  <a:close/>
                </a:path>
              </a:pathLst>
            </a:custGeom>
            <a:gradFill flip="none" rotWithShape="1">
              <a:gsLst>
                <a:gs pos="86000">
                  <a:schemeClr val="tx1">
                    <a:lumMod val="65000"/>
                    <a:lumOff val="3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162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Graphic 196">
              <a:extLst>
                <a:ext uri="{FF2B5EF4-FFF2-40B4-BE49-F238E27FC236}">
                  <a16:creationId xmlns:a16="http://schemas.microsoft.com/office/drawing/2014/main" id="{5639DCF0-80E9-4CCC-AB53-D465F0889B04}"/>
                </a:ext>
              </a:extLst>
            </p:cNvPr>
            <p:cNvSpPr/>
            <p:nvPr/>
          </p:nvSpPr>
          <p:spPr>
            <a:xfrm>
              <a:off x="3769592" y="3856425"/>
              <a:ext cx="7495794" cy="2223039"/>
            </a:xfrm>
            <a:custGeom>
              <a:avLst/>
              <a:gdLst>
                <a:gd name="connsiteX0" fmla="*/ 7495794 w 7495794"/>
                <a:gd name="connsiteY0" fmla="*/ 2223040 h 2223039"/>
                <a:gd name="connsiteX1" fmla="*/ 6440139 w 7495794"/>
                <a:gd name="connsiteY1" fmla="*/ 602361 h 2223039"/>
                <a:gd name="connsiteX2" fmla="*/ 5824919 w 7495794"/>
                <a:gd name="connsiteY2" fmla="*/ 0 h 2223039"/>
                <a:gd name="connsiteX3" fmla="*/ 5391341 w 7495794"/>
                <a:gd name="connsiteY3" fmla="*/ 1485900 h 2223039"/>
                <a:gd name="connsiteX4" fmla="*/ 5250085 w 7495794"/>
                <a:gd name="connsiteY4" fmla="*/ 880777 h 2223039"/>
                <a:gd name="connsiteX5" fmla="*/ 3892772 w 7495794"/>
                <a:gd name="connsiteY5" fmla="*/ 1826705 h 2223039"/>
                <a:gd name="connsiteX6" fmla="*/ 3636931 w 7495794"/>
                <a:gd name="connsiteY6" fmla="*/ 1123379 h 2223039"/>
                <a:gd name="connsiteX7" fmla="*/ 3317653 w 7495794"/>
                <a:gd name="connsiteY7" fmla="*/ 1395127 h 2223039"/>
                <a:gd name="connsiteX8" fmla="*/ 3233071 w 7495794"/>
                <a:gd name="connsiteY8" fmla="*/ 1123379 h 2223039"/>
                <a:gd name="connsiteX9" fmla="*/ 1726597 w 7495794"/>
                <a:gd name="connsiteY9" fmla="*/ 1889284 h 2223039"/>
                <a:gd name="connsiteX10" fmla="*/ 1610487 w 7495794"/>
                <a:gd name="connsiteY10" fmla="*/ 1536287 h 2223039"/>
                <a:gd name="connsiteX11" fmla="*/ 0 w 7495794"/>
                <a:gd name="connsiteY11" fmla="*/ 2132457 h 222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95794" h="2223039">
                  <a:moveTo>
                    <a:pt x="7495794" y="2223040"/>
                  </a:moveTo>
                  <a:lnTo>
                    <a:pt x="6440139" y="602361"/>
                  </a:lnTo>
                  <a:lnTo>
                    <a:pt x="5824919" y="0"/>
                  </a:lnTo>
                  <a:lnTo>
                    <a:pt x="5391341" y="1485900"/>
                  </a:lnTo>
                  <a:lnTo>
                    <a:pt x="5250085" y="880777"/>
                  </a:lnTo>
                  <a:lnTo>
                    <a:pt x="3892772" y="1826705"/>
                  </a:lnTo>
                  <a:lnTo>
                    <a:pt x="3636931" y="1123379"/>
                  </a:lnTo>
                  <a:lnTo>
                    <a:pt x="3317653" y="1395127"/>
                  </a:lnTo>
                  <a:lnTo>
                    <a:pt x="3233071" y="1123379"/>
                  </a:lnTo>
                  <a:lnTo>
                    <a:pt x="1726597" y="1889284"/>
                  </a:lnTo>
                  <a:lnTo>
                    <a:pt x="1610487" y="1536287"/>
                  </a:lnTo>
                  <a:lnTo>
                    <a:pt x="0" y="2132457"/>
                  </a:lnTo>
                  <a:close/>
                </a:path>
              </a:pathLst>
            </a:custGeom>
            <a:gradFill flip="none" rotWithShape="1">
              <a:gsLst>
                <a:gs pos="85000">
                  <a:schemeClr val="tx1">
                    <a:lumMod val="75000"/>
                    <a:lumOff val="2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lin ang="162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7" name="B SQUARE">
            <a:extLst>
              <a:ext uri="{FF2B5EF4-FFF2-40B4-BE49-F238E27FC236}">
                <a16:creationId xmlns:a16="http://schemas.microsoft.com/office/drawing/2014/main" id="{ED6758C1-442A-42EF-A3C6-058355318153}"/>
              </a:ext>
            </a:extLst>
          </p:cNvPr>
          <p:cNvSpPr/>
          <p:nvPr/>
        </p:nvSpPr>
        <p:spPr>
          <a:xfrm rot="1296204">
            <a:off x="-713830" y="4273089"/>
            <a:ext cx="4628837" cy="3784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B2 SQUARE">
            <a:extLst>
              <a:ext uri="{FF2B5EF4-FFF2-40B4-BE49-F238E27FC236}">
                <a16:creationId xmlns:a16="http://schemas.microsoft.com/office/drawing/2014/main" id="{20DC3A91-75CF-4539-A940-7FD492587702}"/>
              </a:ext>
            </a:extLst>
          </p:cNvPr>
          <p:cNvSpPr/>
          <p:nvPr/>
        </p:nvSpPr>
        <p:spPr>
          <a:xfrm rot="20134820">
            <a:off x="6629759" y="3976101"/>
            <a:ext cx="6625838" cy="27460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9" name="B PAGE">
            <a:extLst>
              <a:ext uri="{FF2B5EF4-FFF2-40B4-BE49-F238E27FC236}">
                <a16:creationId xmlns:a16="http://schemas.microsoft.com/office/drawing/2014/main" id="{6DFF08BB-F9E1-4507-A368-3BD7FD648B49}"/>
              </a:ext>
            </a:extLst>
          </p:cNvPr>
          <p:cNvGrpSpPr/>
          <p:nvPr/>
        </p:nvGrpSpPr>
        <p:grpSpPr>
          <a:xfrm rot="3275863">
            <a:off x="-7491417" y="-6166759"/>
            <a:ext cx="18410807" cy="25351614"/>
            <a:chOff x="-5272590" y="-2784514"/>
            <a:chExt cx="18410807" cy="25351614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F80D4416-3FEB-41E3-A2C8-5B0A57EB31DA}"/>
                </a:ext>
              </a:extLst>
            </p:cNvPr>
            <p:cNvGrpSpPr/>
            <p:nvPr/>
          </p:nvGrpSpPr>
          <p:grpSpPr>
            <a:xfrm>
              <a:off x="-5272590" y="-2784514"/>
              <a:ext cx="18410807" cy="10656726"/>
              <a:chOff x="-5272590" y="-2784514"/>
              <a:chExt cx="18410807" cy="10656726"/>
            </a:xfrm>
          </p:grpSpPr>
          <p:sp>
            <p:nvSpPr>
              <p:cNvPr id="102" name="Rectangle 7">
                <a:extLst>
                  <a:ext uri="{FF2B5EF4-FFF2-40B4-BE49-F238E27FC236}">
                    <a16:creationId xmlns:a16="http://schemas.microsoft.com/office/drawing/2014/main" id="{ABF281A9-22FA-4237-BCAC-AA11C27A5816}"/>
                  </a:ext>
                </a:extLst>
              </p:cNvPr>
              <p:cNvSpPr/>
              <p:nvPr/>
            </p:nvSpPr>
            <p:spPr>
              <a:xfrm rot="3425684">
                <a:off x="-1395549" y="-6661555"/>
                <a:ext cx="10656726" cy="18410807"/>
              </a:xfrm>
              <a:custGeom>
                <a:avLst/>
                <a:gdLst>
                  <a:gd name="connsiteX0" fmla="*/ 0 w 9227338"/>
                  <a:gd name="connsiteY0" fmla="*/ 0 h 18033324"/>
                  <a:gd name="connsiteX1" fmla="*/ 9227338 w 9227338"/>
                  <a:gd name="connsiteY1" fmla="*/ 0 h 18033324"/>
                  <a:gd name="connsiteX2" fmla="*/ 9227338 w 9227338"/>
                  <a:gd name="connsiteY2" fmla="*/ 18033324 h 18033324"/>
                  <a:gd name="connsiteX3" fmla="*/ 0 w 9227338"/>
                  <a:gd name="connsiteY3" fmla="*/ 18033324 h 18033324"/>
                  <a:gd name="connsiteX4" fmla="*/ 0 w 9227338"/>
                  <a:gd name="connsiteY4" fmla="*/ 0 h 18033324"/>
                  <a:gd name="connsiteX0" fmla="*/ 0 w 9248951"/>
                  <a:gd name="connsiteY0" fmla="*/ 0 h 18033324"/>
                  <a:gd name="connsiteX1" fmla="*/ 9227338 w 9248951"/>
                  <a:gd name="connsiteY1" fmla="*/ 0 h 18033324"/>
                  <a:gd name="connsiteX2" fmla="*/ 9248841 w 9248951"/>
                  <a:gd name="connsiteY2" fmla="*/ 9027166 h 18033324"/>
                  <a:gd name="connsiteX3" fmla="*/ 9227338 w 9248951"/>
                  <a:gd name="connsiteY3" fmla="*/ 18033324 h 18033324"/>
                  <a:gd name="connsiteX4" fmla="*/ 0 w 9248951"/>
                  <a:gd name="connsiteY4" fmla="*/ 18033324 h 18033324"/>
                  <a:gd name="connsiteX5" fmla="*/ 0 w 9248951"/>
                  <a:gd name="connsiteY5" fmla="*/ 0 h 18033324"/>
                  <a:gd name="connsiteX0" fmla="*/ 0 w 9230399"/>
                  <a:gd name="connsiteY0" fmla="*/ 0 h 18033324"/>
                  <a:gd name="connsiteX1" fmla="*/ 9227338 w 9230399"/>
                  <a:gd name="connsiteY1" fmla="*/ 0 h 18033324"/>
                  <a:gd name="connsiteX2" fmla="*/ 9230024 w 9230399"/>
                  <a:gd name="connsiteY2" fmla="*/ 9042219 h 18033324"/>
                  <a:gd name="connsiteX3" fmla="*/ 9227338 w 9230399"/>
                  <a:gd name="connsiteY3" fmla="*/ 18033324 h 18033324"/>
                  <a:gd name="connsiteX4" fmla="*/ 0 w 9230399"/>
                  <a:gd name="connsiteY4" fmla="*/ 18033324 h 18033324"/>
                  <a:gd name="connsiteX5" fmla="*/ 0 w 9230399"/>
                  <a:gd name="connsiteY5" fmla="*/ 0 h 18033324"/>
                  <a:gd name="connsiteX0" fmla="*/ 0 w 9230024"/>
                  <a:gd name="connsiteY0" fmla="*/ 0 h 18033324"/>
                  <a:gd name="connsiteX1" fmla="*/ 9227338 w 9230024"/>
                  <a:gd name="connsiteY1" fmla="*/ 0 h 18033324"/>
                  <a:gd name="connsiteX2" fmla="*/ 9230024 w 9230024"/>
                  <a:gd name="connsiteY2" fmla="*/ 9042219 h 18033324"/>
                  <a:gd name="connsiteX3" fmla="*/ 9227338 w 9230024"/>
                  <a:gd name="connsiteY3" fmla="*/ 18033324 h 18033324"/>
                  <a:gd name="connsiteX4" fmla="*/ 0 w 9230024"/>
                  <a:gd name="connsiteY4" fmla="*/ 18033324 h 18033324"/>
                  <a:gd name="connsiteX5" fmla="*/ 0 w 9230024"/>
                  <a:gd name="connsiteY5" fmla="*/ 0 h 18033324"/>
                  <a:gd name="connsiteX0" fmla="*/ 0 w 9230024"/>
                  <a:gd name="connsiteY0" fmla="*/ 0 h 18033324"/>
                  <a:gd name="connsiteX1" fmla="*/ 9227338 w 9230024"/>
                  <a:gd name="connsiteY1" fmla="*/ 0 h 18033324"/>
                  <a:gd name="connsiteX2" fmla="*/ 9230024 w 9230024"/>
                  <a:gd name="connsiteY2" fmla="*/ 9042219 h 18033324"/>
                  <a:gd name="connsiteX3" fmla="*/ 9227338 w 9230024"/>
                  <a:gd name="connsiteY3" fmla="*/ 18033324 h 18033324"/>
                  <a:gd name="connsiteX4" fmla="*/ 0 w 9230024"/>
                  <a:gd name="connsiteY4" fmla="*/ 18033324 h 18033324"/>
                  <a:gd name="connsiteX5" fmla="*/ 0 w 9230024"/>
                  <a:gd name="connsiteY5" fmla="*/ 0 h 18033324"/>
                  <a:gd name="connsiteX0" fmla="*/ 0 w 9230024"/>
                  <a:gd name="connsiteY0" fmla="*/ 0 h 18033324"/>
                  <a:gd name="connsiteX1" fmla="*/ 9227338 w 9230024"/>
                  <a:gd name="connsiteY1" fmla="*/ 0 h 18033324"/>
                  <a:gd name="connsiteX2" fmla="*/ 9230024 w 9230024"/>
                  <a:gd name="connsiteY2" fmla="*/ 9042219 h 18033324"/>
                  <a:gd name="connsiteX3" fmla="*/ 9227338 w 9230024"/>
                  <a:gd name="connsiteY3" fmla="*/ 18033324 h 18033324"/>
                  <a:gd name="connsiteX4" fmla="*/ 0 w 9230024"/>
                  <a:gd name="connsiteY4" fmla="*/ 18033324 h 18033324"/>
                  <a:gd name="connsiteX5" fmla="*/ 0 w 9230024"/>
                  <a:gd name="connsiteY5" fmla="*/ 0 h 18033324"/>
                  <a:gd name="connsiteX0" fmla="*/ 0 w 9230024"/>
                  <a:gd name="connsiteY0" fmla="*/ 0 h 18033324"/>
                  <a:gd name="connsiteX1" fmla="*/ 9227338 w 9230024"/>
                  <a:gd name="connsiteY1" fmla="*/ 0 h 18033324"/>
                  <a:gd name="connsiteX2" fmla="*/ 9230024 w 9230024"/>
                  <a:gd name="connsiteY2" fmla="*/ 9042219 h 18033324"/>
                  <a:gd name="connsiteX3" fmla="*/ 9227338 w 9230024"/>
                  <a:gd name="connsiteY3" fmla="*/ 18033324 h 18033324"/>
                  <a:gd name="connsiteX4" fmla="*/ 0 w 9230024"/>
                  <a:gd name="connsiteY4" fmla="*/ 18033324 h 18033324"/>
                  <a:gd name="connsiteX5" fmla="*/ 0 w 9230024"/>
                  <a:gd name="connsiteY5" fmla="*/ 0 h 18033324"/>
                  <a:gd name="connsiteX0" fmla="*/ 0 w 9230024"/>
                  <a:gd name="connsiteY0" fmla="*/ 377483 h 18410807"/>
                  <a:gd name="connsiteX1" fmla="*/ 8773433 w 9230024"/>
                  <a:gd name="connsiteY1" fmla="*/ 0 h 18410807"/>
                  <a:gd name="connsiteX2" fmla="*/ 9230024 w 9230024"/>
                  <a:gd name="connsiteY2" fmla="*/ 9419702 h 18410807"/>
                  <a:gd name="connsiteX3" fmla="*/ 9227338 w 9230024"/>
                  <a:gd name="connsiteY3" fmla="*/ 18410807 h 18410807"/>
                  <a:gd name="connsiteX4" fmla="*/ 0 w 9230024"/>
                  <a:gd name="connsiteY4" fmla="*/ 18410807 h 18410807"/>
                  <a:gd name="connsiteX5" fmla="*/ 0 w 9230024"/>
                  <a:gd name="connsiteY5" fmla="*/ 377483 h 18410807"/>
                  <a:gd name="connsiteX0" fmla="*/ 0 w 9230024"/>
                  <a:gd name="connsiteY0" fmla="*/ 377483 h 18410807"/>
                  <a:gd name="connsiteX1" fmla="*/ 8773433 w 9230024"/>
                  <a:gd name="connsiteY1" fmla="*/ 0 h 18410807"/>
                  <a:gd name="connsiteX2" fmla="*/ 9230024 w 9230024"/>
                  <a:gd name="connsiteY2" fmla="*/ 9419702 h 18410807"/>
                  <a:gd name="connsiteX3" fmla="*/ 9227338 w 9230024"/>
                  <a:gd name="connsiteY3" fmla="*/ 18410807 h 18410807"/>
                  <a:gd name="connsiteX4" fmla="*/ 0 w 9230024"/>
                  <a:gd name="connsiteY4" fmla="*/ 18410807 h 18410807"/>
                  <a:gd name="connsiteX5" fmla="*/ 0 w 9230024"/>
                  <a:gd name="connsiteY5" fmla="*/ 377483 h 18410807"/>
                  <a:gd name="connsiteX0" fmla="*/ 0 w 9230024"/>
                  <a:gd name="connsiteY0" fmla="*/ 377483 h 18410807"/>
                  <a:gd name="connsiteX1" fmla="*/ 8773433 w 9230024"/>
                  <a:gd name="connsiteY1" fmla="*/ 0 h 18410807"/>
                  <a:gd name="connsiteX2" fmla="*/ 9230024 w 9230024"/>
                  <a:gd name="connsiteY2" fmla="*/ 9419702 h 18410807"/>
                  <a:gd name="connsiteX3" fmla="*/ 9227338 w 9230024"/>
                  <a:gd name="connsiteY3" fmla="*/ 18410807 h 18410807"/>
                  <a:gd name="connsiteX4" fmla="*/ 0 w 9230024"/>
                  <a:gd name="connsiteY4" fmla="*/ 18410807 h 18410807"/>
                  <a:gd name="connsiteX5" fmla="*/ 0 w 9230024"/>
                  <a:gd name="connsiteY5" fmla="*/ 377483 h 18410807"/>
                  <a:gd name="connsiteX0" fmla="*/ 0 w 9230024"/>
                  <a:gd name="connsiteY0" fmla="*/ 377483 h 18410807"/>
                  <a:gd name="connsiteX1" fmla="*/ 8773433 w 9230024"/>
                  <a:gd name="connsiteY1" fmla="*/ 0 h 18410807"/>
                  <a:gd name="connsiteX2" fmla="*/ 9230024 w 9230024"/>
                  <a:gd name="connsiteY2" fmla="*/ 9419702 h 18410807"/>
                  <a:gd name="connsiteX3" fmla="*/ 9227338 w 9230024"/>
                  <a:gd name="connsiteY3" fmla="*/ 18410807 h 18410807"/>
                  <a:gd name="connsiteX4" fmla="*/ 0 w 9230024"/>
                  <a:gd name="connsiteY4" fmla="*/ 18410807 h 18410807"/>
                  <a:gd name="connsiteX5" fmla="*/ 0 w 9230024"/>
                  <a:gd name="connsiteY5" fmla="*/ 377483 h 18410807"/>
                  <a:gd name="connsiteX0" fmla="*/ 0 w 9230024"/>
                  <a:gd name="connsiteY0" fmla="*/ 377483 h 18410807"/>
                  <a:gd name="connsiteX1" fmla="*/ 8773433 w 9230024"/>
                  <a:gd name="connsiteY1" fmla="*/ 0 h 18410807"/>
                  <a:gd name="connsiteX2" fmla="*/ 9230024 w 9230024"/>
                  <a:gd name="connsiteY2" fmla="*/ 9419702 h 18410807"/>
                  <a:gd name="connsiteX3" fmla="*/ 9227338 w 9230024"/>
                  <a:gd name="connsiteY3" fmla="*/ 18410807 h 18410807"/>
                  <a:gd name="connsiteX4" fmla="*/ 0 w 9230024"/>
                  <a:gd name="connsiteY4" fmla="*/ 18410807 h 18410807"/>
                  <a:gd name="connsiteX5" fmla="*/ 0 w 9230024"/>
                  <a:gd name="connsiteY5" fmla="*/ 377483 h 18410807"/>
                  <a:gd name="connsiteX0" fmla="*/ 0 w 9230024"/>
                  <a:gd name="connsiteY0" fmla="*/ 377483 h 18410807"/>
                  <a:gd name="connsiteX1" fmla="*/ 8773433 w 9230024"/>
                  <a:gd name="connsiteY1" fmla="*/ 0 h 18410807"/>
                  <a:gd name="connsiteX2" fmla="*/ 9230024 w 9230024"/>
                  <a:gd name="connsiteY2" fmla="*/ 9419702 h 18410807"/>
                  <a:gd name="connsiteX3" fmla="*/ 9227338 w 9230024"/>
                  <a:gd name="connsiteY3" fmla="*/ 18410807 h 18410807"/>
                  <a:gd name="connsiteX4" fmla="*/ 0 w 9230024"/>
                  <a:gd name="connsiteY4" fmla="*/ 18410807 h 18410807"/>
                  <a:gd name="connsiteX5" fmla="*/ 0 w 9230024"/>
                  <a:gd name="connsiteY5" fmla="*/ 377483 h 18410807"/>
                  <a:gd name="connsiteX0" fmla="*/ 0 w 9230024"/>
                  <a:gd name="connsiteY0" fmla="*/ 377483 h 18410807"/>
                  <a:gd name="connsiteX1" fmla="*/ 8773433 w 9230024"/>
                  <a:gd name="connsiteY1" fmla="*/ 0 h 18410807"/>
                  <a:gd name="connsiteX2" fmla="*/ 9230024 w 9230024"/>
                  <a:gd name="connsiteY2" fmla="*/ 9419702 h 18410807"/>
                  <a:gd name="connsiteX3" fmla="*/ 9227338 w 9230024"/>
                  <a:gd name="connsiteY3" fmla="*/ 18410807 h 18410807"/>
                  <a:gd name="connsiteX4" fmla="*/ 0 w 9230024"/>
                  <a:gd name="connsiteY4" fmla="*/ 18410807 h 18410807"/>
                  <a:gd name="connsiteX5" fmla="*/ 0 w 9230024"/>
                  <a:gd name="connsiteY5" fmla="*/ 377483 h 18410807"/>
                  <a:gd name="connsiteX0" fmla="*/ 0 w 9230024"/>
                  <a:gd name="connsiteY0" fmla="*/ 377483 h 18410807"/>
                  <a:gd name="connsiteX1" fmla="*/ 8773433 w 9230024"/>
                  <a:gd name="connsiteY1" fmla="*/ 0 h 18410807"/>
                  <a:gd name="connsiteX2" fmla="*/ 9230024 w 9230024"/>
                  <a:gd name="connsiteY2" fmla="*/ 9419702 h 18410807"/>
                  <a:gd name="connsiteX3" fmla="*/ 9227338 w 9230024"/>
                  <a:gd name="connsiteY3" fmla="*/ 18410807 h 18410807"/>
                  <a:gd name="connsiteX4" fmla="*/ 0 w 9230024"/>
                  <a:gd name="connsiteY4" fmla="*/ 18410807 h 18410807"/>
                  <a:gd name="connsiteX5" fmla="*/ 0 w 9230024"/>
                  <a:gd name="connsiteY5" fmla="*/ 377483 h 18410807"/>
                  <a:gd name="connsiteX0" fmla="*/ 0 w 11110512"/>
                  <a:gd name="connsiteY0" fmla="*/ 377483 h 18410807"/>
                  <a:gd name="connsiteX1" fmla="*/ 8773433 w 11110512"/>
                  <a:gd name="connsiteY1" fmla="*/ 0 h 18410807"/>
                  <a:gd name="connsiteX2" fmla="*/ 9230024 w 11110512"/>
                  <a:gd name="connsiteY2" fmla="*/ 9419702 h 18410807"/>
                  <a:gd name="connsiteX3" fmla="*/ 11110492 w 11110512"/>
                  <a:gd name="connsiteY3" fmla="*/ 17158251 h 18410807"/>
                  <a:gd name="connsiteX4" fmla="*/ 0 w 11110512"/>
                  <a:gd name="connsiteY4" fmla="*/ 18410807 h 18410807"/>
                  <a:gd name="connsiteX5" fmla="*/ 0 w 11110512"/>
                  <a:gd name="connsiteY5" fmla="*/ 377483 h 18410807"/>
                  <a:gd name="connsiteX0" fmla="*/ 0 w 11110492"/>
                  <a:gd name="connsiteY0" fmla="*/ 377483 h 18410807"/>
                  <a:gd name="connsiteX1" fmla="*/ 8773433 w 11110492"/>
                  <a:gd name="connsiteY1" fmla="*/ 0 h 18410807"/>
                  <a:gd name="connsiteX2" fmla="*/ 9230024 w 11110492"/>
                  <a:gd name="connsiteY2" fmla="*/ 9419702 h 18410807"/>
                  <a:gd name="connsiteX3" fmla="*/ 11110492 w 11110492"/>
                  <a:gd name="connsiteY3" fmla="*/ 17158251 h 18410807"/>
                  <a:gd name="connsiteX4" fmla="*/ 0 w 11110492"/>
                  <a:gd name="connsiteY4" fmla="*/ 18410807 h 18410807"/>
                  <a:gd name="connsiteX5" fmla="*/ 0 w 11110492"/>
                  <a:gd name="connsiteY5" fmla="*/ 377483 h 18410807"/>
                  <a:gd name="connsiteX0" fmla="*/ 0 w 11110492"/>
                  <a:gd name="connsiteY0" fmla="*/ 377483 h 18410807"/>
                  <a:gd name="connsiteX1" fmla="*/ 8773433 w 11110492"/>
                  <a:gd name="connsiteY1" fmla="*/ 0 h 18410807"/>
                  <a:gd name="connsiteX2" fmla="*/ 9230024 w 11110492"/>
                  <a:gd name="connsiteY2" fmla="*/ 9419702 h 18410807"/>
                  <a:gd name="connsiteX3" fmla="*/ 11110492 w 11110492"/>
                  <a:gd name="connsiteY3" fmla="*/ 17158251 h 18410807"/>
                  <a:gd name="connsiteX4" fmla="*/ 0 w 11110492"/>
                  <a:gd name="connsiteY4" fmla="*/ 18410807 h 18410807"/>
                  <a:gd name="connsiteX5" fmla="*/ 0 w 11110492"/>
                  <a:gd name="connsiteY5" fmla="*/ 377483 h 18410807"/>
                  <a:gd name="connsiteX0" fmla="*/ 0 w 11110492"/>
                  <a:gd name="connsiteY0" fmla="*/ 377483 h 18410807"/>
                  <a:gd name="connsiteX1" fmla="*/ 8773433 w 11110492"/>
                  <a:gd name="connsiteY1" fmla="*/ 0 h 18410807"/>
                  <a:gd name="connsiteX2" fmla="*/ 9230024 w 11110492"/>
                  <a:gd name="connsiteY2" fmla="*/ 9419702 h 18410807"/>
                  <a:gd name="connsiteX3" fmla="*/ 11110492 w 11110492"/>
                  <a:gd name="connsiteY3" fmla="*/ 17158251 h 18410807"/>
                  <a:gd name="connsiteX4" fmla="*/ 0 w 11110492"/>
                  <a:gd name="connsiteY4" fmla="*/ 18410807 h 18410807"/>
                  <a:gd name="connsiteX5" fmla="*/ 0 w 11110492"/>
                  <a:gd name="connsiteY5" fmla="*/ 377483 h 18410807"/>
                  <a:gd name="connsiteX0" fmla="*/ 0 w 10775436"/>
                  <a:gd name="connsiteY0" fmla="*/ 377483 h 18410807"/>
                  <a:gd name="connsiteX1" fmla="*/ 8773433 w 10775436"/>
                  <a:gd name="connsiteY1" fmla="*/ 0 h 18410807"/>
                  <a:gd name="connsiteX2" fmla="*/ 9230024 w 10775436"/>
                  <a:gd name="connsiteY2" fmla="*/ 9419702 h 18410807"/>
                  <a:gd name="connsiteX3" fmla="*/ 10775436 w 10775436"/>
                  <a:gd name="connsiteY3" fmla="*/ 16879463 h 18410807"/>
                  <a:gd name="connsiteX4" fmla="*/ 0 w 10775436"/>
                  <a:gd name="connsiteY4" fmla="*/ 18410807 h 18410807"/>
                  <a:gd name="connsiteX5" fmla="*/ 0 w 10775436"/>
                  <a:gd name="connsiteY5" fmla="*/ 377483 h 18410807"/>
                  <a:gd name="connsiteX0" fmla="*/ 0 w 10582715"/>
                  <a:gd name="connsiteY0" fmla="*/ 377483 h 18410807"/>
                  <a:gd name="connsiteX1" fmla="*/ 8773433 w 10582715"/>
                  <a:gd name="connsiteY1" fmla="*/ 0 h 18410807"/>
                  <a:gd name="connsiteX2" fmla="*/ 9230024 w 10582715"/>
                  <a:gd name="connsiteY2" fmla="*/ 9419702 h 18410807"/>
                  <a:gd name="connsiteX3" fmla="*/ 10582715 w 10582715"/>
                  <a:gd name="connsiteY3" fmla="*/ 16989450 h 18410807"/>
                  <a:gd name="connsiteX4" fmla="*/ 0 w 10582715"/>
                  <a:gd name="connsiteY4" fmla="*/ 18410807 h 18410807"/>
                  <a:gd name="connsiteX5" fmla="*/ 0 w 10582715"/>
                  <a:gd name="connsiteY5" fmla="*/ 377483 h 18410807"/>
                  <a:gd name="connsiteX0" fmla="*/ 0 w 10656726"/>
                  <a:gd name="connsiteY0" fmla="*/ 377483 h 18410807"/>
                  <a:gd name="connsiteX1" fmla="*/ 8773433 w 10656726"/>
                  <a:gd name="connsiteY1" fmla="*/ 0 h 18410807"/>
                  <a:gd name="connsiteX2" fmla="*/ 9230024 w 10656726"/>
                  <a:gd name="connsiteY2" fmla="*/ 9419702 h 18410807"/>
                  <a:gd name="connsiteX3" fmla="*/ 10656726 w 10656726"/>
                  <a:gd name="connsiteY3" fmla="*/ 16971315 h 18410807"/>
                  <a:gd name="connsiteX4" fmla="*/ 0 w 10656726"/>
                  <a:gd name="connsiteY4" fmla="*/ 18410807 h 18410807"/>
                  <a:gd name="connsiteX5" fmla="*/ 0 w 10656726"/>
                  <a:gd name="connsiteY5" fmla="*/ 377483 h 18410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56726" h="18410807">
                    <a:moveTo>
                      <a:pt x="0" y="377483"/>
                    </a:moveTo>
                    <a:lnTo>
                      <a:pt x="8773433" y="0"/>
                    </a:lnTo>
                    <a:cubicBezTo>
                      <a:pt x="6861194" y="3881419"/>
                      <a:pt x="7757992" y="8984993"/>
                      <a:pt x="9230024" y="9419702"/>
                    </a:cubicBezTo>
                    <a:cubicBezTo>
                      <a:pt x="9338046" y="9828239"/>
                      <a:pt x="10339612" y="13930696"/>
                      <a:pt x="10656726" y="16971315"/>
                    </a:cubicBezTo>
                    <a:lnTo>
                      <a:pt x="0" y="18410807"/>
                    </a:lnTo>
                    <a:lnTo>
                      <a:pt x="0" y="37748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254000" sx="104000" sy="104000" algn="c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57222DC9-1B3D-42F2-8200-BC8B1CB0E235}"/>
                  </a:ext>
                </a:extLst>
              </p:cNvPr>
              <p:cNvSpPr/>
              <p:nvPr/>
            </p:nvSpPr>
            <p:spPr>
              <a:xfrm rot="18900000">
                <a:off x="4691539" y="3052578"/>
                <a:ext cx="6146157" cy="810049"/>
              </a:xfrm>
              <a:custGeom>
                <a:avLst/>
                <a:gdLst>
                  <a:gd name="connsiteX0" fmla="*/ 6146157 w 6146157"/>
                  <a:gd name="connsiteY0" fmla="*/ 0 h 150470"/>
                  <a:gd name="connsiteX1" fmla="*/ 0 w 6146157"/>
                  <a:gd name="connsiteY1" fmla="*/ 150470 h 150470"/>
                  <a:gd name="connsiteX0" fmla="*/ 6146157 w 6146157"/>
                  <a:gd name="connsiteY0" fmla="*/ 428640 h 579110"/>
                  <a:gd name="connsiteX1" fmla="*/ 0 w 6146157"/>
                  <a:gd name="connsiteY1" fmla="*/ 579110 h 579110"/>
                  <a:gd name="connsiteX0" fmla="*/ 6146157 w 6146157"/>
                  <a:gd name="connsiteY0" fmla="*/ 659579 h 810049"/>
                  <a:gd name="connsiteX1" fmla="*/ 0 w 6146157"/>
                  <a:gd name="connsiteY1" fmla="*/ 810049 h 810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46157" h="810049">
                    <a:moveTo>
                      <a:pt x="6146157" y="659579"/>
                    </a:moveTo>
                    <a:cubicBezTo>
                      <a:pt x="3570664" y="-363690"/>
                      <a:pt x="339189" y="-104812"/>
                      <a:pt x="0" y="810049"/>
                    </a:cubicBezTo>
                  </a:path>
                </a:pathLst>
              </a:custGeom>
              <a:noFill/>
              <a:ln w="38100" cap="rnd">
                <a:gradFill flip="none" rotWithShape="1">
                  <a:gsLst>
                    <a:gs pos="0">
                      <a:srgbClr val="E1AC85"/>
                    </a:gs>
                    <a:gs pos="100000">
                      <a:srgbClr val="C3735A"/>
                    </a:gs>
                    <a:gs pos="17000">
                      <a:srgbClr val="FFE4AF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07D6CF13-1456-495E-B1CD-4EF5E146792D}"/>
                </a:ext>
              </a:extLst>
            </p:cNvPr>
            <p:cNvSpPr/>
            <p:nvPr/>
          </p:nvSpPr>
          <p:spPr>
            <a:xfrm rot="18900000">
              <a:off x="6559202" y="19297248"/>
              <a:ext cx="3596837" cy="3269852"/>
            </a:xfrm>
            <a:prstGeom prst="ellipse">
              <a:avLst/>
            </a:prstGeom>
            <a:solidFill>
              <a:schemeClr val="tx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DF556E00-389D-4B84-802B-F2A3378211DA}"/>
              </a:ext>
            </a:extLst>
          </p:cNvPr>
          <p:cNvGrpSpPr/>
          <p:nvPr/>
        </p:nvGrpSpPr>
        <p:grpSpPr>
          <a:xfrm>
            <a:off x="-3693969" y="-2938570"/>
            <a:ext cx="19420142" cy="19743221"/>
            <a:chOff x="-3693969" y="-2938570"/>
            <a:chExt cx="19420142" cy="19743221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E2F38E3-1C3C-4FAF-A930-D8FBCFB08FDC}"/>
                </a:ext>
              </a:extLst>
            </p:cNvPr>
            <p:cNvSpPr/>
            <p:nvPr/>
          </p:nvSpPr>
          <p:spPr>
            <a:xfrm rot="6701547">
              <a:off x="436685" y="1515164"/>
              <a:ext cx="12051247" cy="18527728"/>
            </a:xfrm>
            <a:custGeom>
              <a:avLst/>
              <a:gdLst>
                <a:gd name="connsiteX0" fmla="*/ 2988384 w 12051247"/>
                <a:gd name="connsiteY0" fmla="*/ 19493499 h 19493499"/>
                <a:gd name="connsiteX1" fmla="*/ 2812087 w 12051247"/>
                <a:gd name="connsiteY1" fmla="*/ 19050314 h 19493499"/>
                <a:gd name="connsiteX2" fmla="*/ 2972803 w 12051247"/>
                <a:gd name="connsiteY2" fmla="*/ 19028605 h 19493499"/>
                <a:gd name="connsiteX3" fmla="*/ 1546101 w 12051247"/>
                <a:gd name="connsiteY3" fmla="*/ 11476991 h 19493499"/>
                <a:gd name="connsiteX4" fmla="*/ 1089510 w 12051247"/>
                <a:gd name="connsiteY4" fmla="*/ 2057289 h 19493499"/>
                <a:gd name="connsiteX5" fmla="*/ 494902 w 12051247"/>
                <a:gd name="connsiteY5" fmla="*/ 2082872 h 19493499"/>
                <a:gd name="connsiteX6" fmla="*/ 5730937 w 12051247"/>
                <a:gd name="connsiteY6" fmla="*/ 0 h 19493499"/>
                <a:gd name="connsiteX7" fmla="*/ 12051247 w 12051247"/>
                <a:gd name="connsiteY7" fmla="*/ 15888331 h 19493499"/>
                <a:gd name="connsiteX8" fmla="*/ 2988384 w 12051247"/>
                <a:gd name="connsiteY8" fmla="*/ 19493499 h 19493499"/>
                <a:gd name="connsiteX0" fmla="*/ 2988384 w 12051247"/>
                <a:gd name="connsiteY0" fmla="*/ 19493499 h 19493499"/>
                <a:gd name="connsiteX1" fmla="*/ 2972803 w 12051247"/>
                <a:gd name="connsiteY1" fmla="*/ 19028605 h 19493499"/>
                <a:gd name="connsiteX2" fmla="*/ 1546101 w 12051247"/>
                <a:gd name="connsiteY2" fmla="*/ 11476991 h 19493499"/>
                <a:gd name="connsiteX3" fmla="*/ 1089510 w 12051247"/>
                <a:gd name="connsiteY3" fmla="*/ 2057289 h 19493499"/>
                <a:gd name="connsiteX4" fmla="*/ 494902 w 12051247"/>
                <a:gd name="connsiteY4" fmla="*/ 2082872 h 19493499"/>
                <a:gd name="connsiteX5" fmla="*/ 5730937 w 12051247"/>
                <a:gd name="connsiteY5" fmla="*/ 0 h 19493499"/>
                <a:gd name="connsiteX6" fmla="*/ 12051247 w 12051247"/>
                <a:gd name="connsiteY6" fmla="*/ 15888331 h 19493499"/>
                <a:gd name="connsiteX7" fmla="*/ 2988384 w 12051247"/>
                <a:gd name="connsiteY7" fmla="*/ 19493499 h 19493499"/>
                <a:gd name="connsiteX0" fmla="*/ 12051247 w 12051247"/>
                <a:gd name="connsiteY0" fmla="*/ 15888331 h 19028605"/>
                <a:gd name="connsiteX1" fmla="*/ 2972803 w 12051247"/>
                <a:gd name="connsiteY1" fmla="*/ 19028605 h 19028605"/>
                <a:gd name="connsiteX2" fmla="*/ 1546101 w 12051247"/>
                <a:gd name="connsiteY2" fmla="*/ 11476991 h 19028605"/>
                <a:gd name="connsiteX3" fmla="*/ 1089510 w 12051247"/>
                <a:gd name="connsiteY3" fmla="*/ 2057289 h 19028605"/>
                <a:gd name="connsiteX4" fmla="*/ 494902 w 12051247"/>
                <a:gd name="connsiteY4" fmla="*/ 2082872 h 19028605"/>
                <a:gd name="connsiteX5" fmla="*/ 5730937 w 12051247"/>
                <a:gd name="connsiteY5" fmla="*/ 0 h 19028605"/>
                <a:gd name="connsiteX6" fmla="*/ 12051247 w 12051247"/>
                <a:gd name="connsiteY6" fmla="*/ 15888331 h 19028605"/>
                <a:gd name="connsiteX0" fmla="*/ 12051247 w 12051247"/>
                <a:gd name="connsiteY0" fmla="*/ 15888331 h 18705249"/>
                <a:gd name="connsiteX1" fmla="*/ 4074289 w 12051247"/>
                <a:gd name="connsiteY1" fmla="*/ 18705249 h 18705249"/>
                <a:gd name="connsiteX2" fmla="*/ 1546101 w 12051247"/>
                <a:gd name="connsiteY2" fmla="*/ 11476991 h 18705249"/>
                <a:gd name="connsiteX3" fmla="*/ 1089510 w 12051247"/>
                <a:gd name="connsiteY3" fmla="*/ 2057289 h 18705249"/>
                <a:gd name="connsiteX4" fmla="*/ 494902 w 12051247"/>
                <a:gd name="connsiteY4" fmla="*/ 2082872 h 18705249"/>
                <a:gd name="connsiteX5" fmla="*/ 5730937 w 12051247"/>
                <a:gd name="connsiteY5" fmla="*/ 0 h 18705249"/>
                <a:gd name="connsiteX6" fmla="*/ 12051247 w 12051247"/>
                <a:gd name="connsiteY6" fmla="*/ 15888331 h 18705249"/>
                <a:gd name="connsiteX0" fmla="*/ 12051247 w 12051247"/>
                <a:gd name="connsiteY0" fmla="*/ 15888331 h 18705249"/>
                <a:gd name="connsiteX1" fmla="*/ 4074289 w 12051247"/>
                <a:gd name="connsiteY1" fmla="*/ 18705249 h 18705249"/>
                <a:gd name="connsiteX2" fmla="*/ 1546101 w 12051247"/>
                <a:gd name="connsiteY2" fmla="*/ 11476991 h 18705249"/>
                <a:gd name="connsiteX3" fmla="*/ 1089510 w 12051247"/>
                <a:gd name="connsiteY3" fmla="*/ 2057289 h 18705249"/>
                <a:gd name="connsiteX4" fmla="*/ 494902 w 12051247"/>
                <a:gd name="connsiteY4" fmla="*/ 2082872 h 18705249"/>
                <a:gd name="connsiteX5" fmla="*/ 5730937 w 12051247"/>
                <a:gd name="connsiteY5" fmla="*/ 0 h 18705249"/>
                <a:gd name="connsiteX6" fmla="*/ 12051247 w 12051247"/>
                <a:gd name="connsiteY6" fmla="*/ 15888331 h 18705249"/>
                <a:gd name="connsiteX0" fmla="*/ 12051247 w 12051247"/>
                <a:gd name="connsiteY0" fmla="*/ 15888331 h 18527728"/>
                <a:gd name="connsiteX1" fmla="*/ 4479317 w 12051247"/>
                <a:gd name="connsiteY1" fmla="*/ 18527728 h 18527728"/>
                <a:gd name="connsiteX2" fmla="*/ 1546101 w 12051247"/>
                <a:gd name="connsiteY2" fmla="*/ 11476991 h 18527728"/>
                <a:gd name="connsiteX3" fmla="*/ 1089510 w 12051247"/>
                <a:gd name="connsiteY3" fmla="*/ 2057289 h 18527728"/>
                <a:gd name="connsiteX4" fmla="*/ 494902 w 12051247"/>
                <a:gd name="connsiteY4" fmla="*/ 2082872 h 18527728"/>
                <a:gd name="connsiteX5" fmla="*/ 5730937 w 12051247"/>
                <a:gd name="connsiteY5" fmla="*/ 0 h 18527728"/>
                <a:gd name="connsiteX6" fmla="*/ 12051247 w 12051247"/>
                <a:gd name="connsiteY6" fmla="*/ 15888331 h 18527728"/>
                <a:gd name="connsiteX0" fmla="*/ 12051247 w 12051247"/>
                <a:gd name="connsiteY0" fmla="*/ 15888331 h 18527728"/>
                <a:gd name="connsiteX1" fmla="*/ 4479317 w 12051247"/>
                <a:gd name="connsiteY1" fmla="*/ 18527728 h 18527728"/>
                <a:gd name="connsiteX2" fmla="*/ 1546101 w 12051247"/>
                <a:gd name="connsiteY2" fmla="*/ 11476991 h 18527728"/>
                <a:gd name="connsiteX3" fmla="*/ 1089510 w 12051247"/>
                <a:gd name="connsiteY3" fmla="*/ 2057289 h 18527728"/>
                <a:gd name="connsiteX4" fmla="*/ 494902 w 12051247"/>
                <a:gd name="connsiteY4" fmla="*/ 2082872 h 18527728"/>
                <a:gd name="connsiteX5" fmla="*/ 5730937 w 12051247"/>
                <a:gd name="connsiteY5" fmla="*/ 0 h 18527728"/>
                <a:gd name="connsiteX6" fmla="*/ 12051247 w 12051247"/>
                <a:gd name="connsiteY6" fmla="*/ 15888331 h 1852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51247" h="18527728">
                  <a:moveTo>
                    <a:pt x="12051247" y="15888331"/>
                  </a:moveTo>
                  <a:lnTo>
                    <a:pt x="4479317" y="18527728"/>
                  </a:lnTo>
                  <a:cubicBezTo>
                    <a:pt x="3625899" y="16241699"/>
                    <a:pt x="1654123" y="11885527"/>
                    <a:pt x="1546101" y="11476991"/>
                  </a:cubicBezTo>
                  <a:cubicBezTo>
                    <a:pt x="74069" y="11042281"/>
                    <a:pt x="-822729" y="5938708"/>
                    <a:pt x="1089510" y="2057289"/>
                  </a:cubicBezTo>
                  <a:lnTo>
                    <a:pt x="494902" y="2082872"/>
                  </a:lnTo>
                  <a:lnTo>
                    <a:pt x="5730937" y="0"/>
                  </a:lnTo>
                  <a:lnTo>
                    <a:pt x="12051247" y="1588833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254000" sx="104000" sy="1040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39492C2-8FC0-4151-B8B2-84A63F4397C6}"/>
                </a:ext>
              </a:extLst>
            </p:cNvPr>
            <p:cNvSpPr/>
            <p:nvPr/>
          </p:nvSpPr>
          <p:spPr>
            <a:xfrm rot="575863">
              <a:off x="6104856" y="5500220"/>
              <a:ext cx="6146157" cy="810049"/>
            </a:xfrm>
            <a:custGeom>
              <a:avLst/>
              <a:gdLst>
                <a:gd name="connsiteX0" fmla="*/ 6146157 w 6146157"/>
                <a:gd name="connsiteY0" fmla="*/ 0 h 150470"/>
                <a:gd name="connsiteX1" fmla="*/ 0 w 6146157"/>
                <a:gd name="connsiteY1" fmla="*/ 150470 h 150470"/>
                <a:gd name="connsiteX0" fmla="*/ 6146157 w 6146157"/>
                <a:gd name="connsiteY0" fmla="*/ 428640 h 579110"/>
                <a:gd name="connsiteX1" fmla="*/ 0 w 6146157"/>
                <a:gd name="connsiteY1" fmla="*/ 579110 h 579110"/>
                <a:gd name="connsiteX0" fmla="*/ 6146157 w 6146157"/>
                <a:gd name="connsiteY0" fmla="*/ 659579 h 810049"/>
                <a:gd name="connsiteX1" fmla="*/ 0 w 6146157"/>
                <a:gd name="connsiteY1" fmla="*/ 810049 h 81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46157" h="810049">
                  <a:moveTo>
                    <a:pt x="6146157" y="659579"/>
                  </a:moveTo>
                  <a:cubicBezTo>
                    <a:pt x="3570664" y="-363690"/>
                    <a:pt x="339189" y="-104812"/>
                    <a:pt x="0" y="810049"/>
                  </a:cubicBezTo>
                </a:path>
              </a:pathLst>
            </a:custGeom>
            <a:noFill/>
            <a:ln w="38100" cap="rnd">
              <a:gradFill flip="none" rotWithShape="1">
                <a:gsLst>
                  <a:gs pos="0">
                    <a:srgbClr val="E1AC85"/>
                  </a:gs>
                  <a:gs pos="100000">
                    <a:srgbClr val="C3735A"/>
                  </a:gs>
                  <a:gs pos="17000">
                    <a:srgbClr val="FFE4A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3C94E928-9127-4922-9D6D-6BCED389C701}"/>
                </a:ext>
              </a:extLst>
            </p:cNvPr>
            <p:cNvSpPr/>
            <p:nvPr/>
          </p:nvSpPr>
          <p:spPr>
            <a:xfrm rot="575863">
              <a:off x="-3693969" y="-2938570"/>
              <a:ext cx="3596837" cy="3269852"/>
            </a:xfrm>
            <a:prstGeom prst="ellipse">
              <a:avLst/>
            </a:prstGeom>
            <a:solidFill>
              <a:schemeClr val="tx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614DA1D2-C581-42EB-BB63-826B647DEDC6}"/>
              </a:ext>
            </a:extLst>
          </p:cNvPr>
          <p:cNvGrpSpPr/>
          <p:nvPr/>
        </p:nvGrpSpPr>
        <p:grpSpPr>
          <a:xfrm>
            <a:off x="-275250" y="5162309"/>
            <a:ext cx="6391491" cy="661598"/>
            <a:chOff x="-791292" y="3692313"/>
            <a:chExt cx="6391491" cy="661598"/>
          </a:xfrm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5A3A828F-2936-4BC6-A596-00362A5A1472}"/>
                </a:ext>
              </a:extLst>
            </p:cNvPr>
            <p:cNvSpPr/>
            <p:nvPr/>
          </p:nvSpPr>
          <p:spPr>
            <a:xfrm flipH="1">
              <a:off x="-791292" y="3692313"/>
              <a:ext cx="6391491" cy="661598"/>
            </a:xfrm>
            <a:custGeom>
              <a:avLst/>
              <a:gdLst>
                <a:gd name="connsiteX0" fmla="*/ 6551565 w 6574263"/>
                <a:gd name="connsiteY0" fmla="*/ 788407 h 1045311"/>
                <a:gd name="connsiteX1" fmla="*/ 2222634 w 6574263"/>
                <a:gd name="connsiteY1" fmla="*/ 1328 h 1045311"/>
                <a:gd name="connsiteX2" fmla="*/ 173915 w 6574263"/>
                <a:gd name="connsiteY2" fmla="*/ 996751 h 1045311"/>
                <a:gd name="connsiteX3" fmla="*/ 6551565 w 6574263"/>
                <a:gd name="connsiteY3" fmla="*/ 788407 h 1045311"/>
                <a:gd name="connsiteX0" fmla="*/ 6555589 w 6578287"/>
                <a:gd name="connsiteY0" fmla="*/ 788407 h 996890"/>
                <a:gd name="connsiteX1" fmla="*/ 2226658 w 6578287"/>
                <a:gd name="connsiteY1" fmla="*/ 1328 h 996890"/>
                <a:gd name="connsiteX2" fmla="*/ 177939 w 6578287"/>
                <a:gd name="connsiteY2" fmla="*/ 996751 h 996890"/>
                <a:gd name="connsiteX3" fmla="*/ 6555589 w 6578287"/>
                <a:gd name="connsiteY3" fmla="*/ 788407 h 996890"/>
                <a:gd name="connsiteX0" fmla="*/ 6555589 w 6567083"/>
                <a:gd name="connsiteY0" fmla="*/ 788233 h 996716"/>
                <a:gd name="connsiteX1" fmla="*/ 2226658 w 6567083"/>
                <a:gd name="connsiteY1" fmla="*/ 1154 h 996716"/>
                <a:gd name="connsiteX2" fmla="*/ 177939 w 6567083"/>
                <a:gd name="connsiteY2" fmla="*/ 996577 h 996716"/>
                <a:gd name="connsiteX3" fmla="*/ 6555589 w 6567083"/>
                <a:gd name="connsiteY3" fmla="*/ 788233 h 996716"/>
                <a:gd name="connsiteX0" fmla="*/ 6555589 w 6567083"/>
                <a:gd name="connsiteY0" fmla="*/ 788233 h 996716"/>
                <a:gd name="connsiteX1" fmla="*/ 2226658 w 6567083"/>
                <a:gd name="connsiteY1" fmla="*/ 1154 h 996716"/>
                <a:gd name="connsiteX2" fmla="*/ 177939 w 6567083"/>
                <a:gd name="connsiteY2" fmla="*/ 996577 h 996716"/>
                <a:gd name="connsiteX3" fmla="*/ 6555589 w 6567083"/>
                <a:gd name="connsiteY3" fmla="*/ 788233 h 996716"/>
                <a:gd name="connsiteX0" fmla="*/ 6555589 w 6567083"/>
                <a:gd name="connsiteY0" fmla="*/ 788233 h 996716"/>
                <a:gd name="connsiteX1" fmla="*/ 2226658 w 6567083"/>
                <a:gd name="connsiteY1" fmla="*/ 1154 h 996716"/>
                <a:gd name="connsiteX2" fmla="*/ 177939 w 6567083"/>
                <a:gd name="connsiteY2" fmla="*/ 996577 h 996716"/>
                <a:gd name="connsiteX3" fmla="*/ 6555589 w 6567083"/>
                <a:gd name="connsiteY3" fmla="*/ 788233 h 996716"/>
                <a:gd name="connsiteX0" fmla="*/ 6555589 w 6555589"/>
                <a:gd name="connsiteY0" fmla="*/ 788614 h 997097"/>
                <a:gd name="connsiteX1" fmla="*/ 2226658 w 6555589"/>
                <a:gd name="connsiteY1" fmla="*/ 1535 h 997097"/>
                <a:gd name="connsiteX2" fmla="*/ 177939 w 6555589"/>
                <a:gd name="connsiteY2" fmla="*/ 996958 h 997097"/>
                <a:gd name="connsiteX3" fmla="*/ 6555589 w 6555589"/>
                <a:gd name="connsiteY3" fmla="*/ 788614 h 997097"/>
                <a:gd name="connsiteX0" fmla="*/ 6555589 w 6555589"/>
                <a:gd name="connsiteY0" fmla="*/ 789717 h 998200"/>
                <a:gd name="connsiteX1" fmla="*/ 2226658 w 6555589"/>
                <a:gd name="connsiteY1" fmla="*/ 2638 h 998200"/>
                <a:gd name="connsiteX2" fmla="*/ 177939 w 6555589"/>
                <a:gd name="connsiteY2" fmla="*/ 998061 h 998200"/>
                <a:gd name="connsiteX3" fmla="*/ 6555589 w 6555589"/>
                <a:gd name="connsiteY3" fmla="*/ 789717 h 998200"/>
                <a:gd name="connsiteX0" fmla="*/ 6555589 w 6555589"/>
                <a:gd name="connsiteY0" fmla="*/ 789536 h 998019"/>
                <a:gd name="connsiteX1" fmla="*/ 2226658 w 6555589"/>
                <a:gd name="connsiteY1" fmla="*/ 2457 h 998019"/>
                <a:gd name="connsiteX2" fmla="*/ 177939 w 6555589"/>
                <a:gd name="connsiteY2" fmla="*/ 997880 h 998019"/>
                <a:gd name="connsiteX3" fmla="*/ 6555589 w 6555589"/>
                <a:gd name="connsiteY3" fmla="*/ 789536 h 998019"/>
                <a:gd name="connsiteX0" fmla="*/ 6601053 w 6601053"/>
                <a:gd name="connsiteY0" fmla="*/ 810260 h 1018768"/>
                <a:gd name="connsiteX1" fmla="*/ 2272122 w 6601053"/>
                <a:gd name="connsiteY1" fmla="*/ 23181 h 1018768"/>
                <a:gd name="connsiteX2" fmla="*/ 223403 w 6601053"/>
                <a:gd name="connsiteY2" fmla="*/ 1018604 h 1018768"/>
                <a:gd name="connsiteX3" fmla="*/ 6601053 w 6601053"/>
                <a:gd name="connsiteY3" fmla="*/ 810260 h 1018768"/>
                <a:gd name="connsiteX0" fmla="*/ 6601998 w 6601998"/>
                <a:gd name="connsiteY0" fmla="*/ 790442 h 998911"/>
                <a:gd name="connsiteX1" fmla="*/ 2273067 w 6601998"/>
                <a:gd name="connsiteY1" fmla="*/ 3363 h 998911"/>
                <a:gd name="connsiteX2" fmla="*/ 224348 w 6601998"/>
                <a:gd name="connsiteY2" fmla="*/ 998786 h 998911"/>
                <a:gd name="connsiteX3" fmla="*/ 6601998 w 6601998"/>
                <a:gd name="connsiteY3" fmla="*/ 790442 h 998911"/>
                <a:gd name="connsiteX0" fmla="*/ 6601998 w 6601998"/>
                <a:gd name="connsiteY0" fmla="*/ 790442 h 998911"/>
                <a:gd name="connsiteX1" fmla="*/ 2273067 w 6601998"/>
                <a:gd name="connsiteY1" fmla="*/ 3363 h 998911"/>
                <a:gd name="connsiteX2" fmla="*/ 224348 w 6601998"/>
                <a:gd name="connsiteY2" fmla="*/ 998786 h 998911"/>
                <a:gd name="connsiteX3" fmla="*/ 6601998 w 6601998"/>
                <a:gd name="connsiteY3" fmla="*/ 790442 h 998911"/>
                <a:gd name="connsiteX0" fmla="*/ 6391491 w 6391491"/>
                <a:gd name="connsiteY0" fmla="*/ 791462 h 1082787"/>
                <a:gd name="connsiteX1" fmla="*/ 2062560 w 6391491"/>
                <a:gd name="connsiteY1" fmla="*/ 4383 h 1082787"/>
                <a:gd name="connsiteX2" fmla="*/ 13841 w 6391491"/>
                <a:gd name="connsiteY2" fmla="*/ 999806 h 1082787"/>
                <a:gd name="connsiteX3" fmla="*/ 6391491 w 6391491"/>
                <a:gd name="connsiteY3" fmla="*/ 791462 h 1082787"/>
                <a:gd name="connsiteX0" fmla="*/ 6391491 w 6391491"/>
                <a:gd name="connsiteY0" fmla="*/ 791462 h 1082787"/>
                <a:gd name="connsiteX1" fmla="*/ 2062560 w 6391491"/>
                <a:gd name="connsiteY1" fmla="*/ 4383 h 1082787"/>
                <a:gd name="connsiteX2" fmla="*/ 13841 w 6391491"/>
                <a:gd name="connsiteY2" fmla="*/ 999806 h 1082787"/>
                <a:gd name="connsiteX3" fmla="*/ 6391491 w 6391491"/>
                <a:gd name="connsiteY3" fmla="*/ 791462 h 1082787"/>
                <a:gd name="connsiteX0" fmla="*/ 6391491 w 6391491"/>
                <a:gd name="connsiteY0" fmla="*/ 791462 h 1001648"/>
                <a:gd name="connsiteX1" fmla="*/ 2062560 w 6391491"/>
                <a:gd name="connsiteY1" fmla="*/ 4383 h 1001648"/>
                <a:gd name="connsiteX2" fmla="*/ 13841 w 6391491"/>
                <a:gd name="connsiteY2" fmla="*/ 999806 h 1001648"/>
                <a:gd name="connsiteX3" fmla="*/ 6391491 w 6391491"/>
                <a:gd name="connsiteY3" fmla="*/ 791462 h 100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1491" h="1001648">
                  <a:moveTo>
                    <a:pt x="6391491" y="791462"/>
                  </a:moveTo>
                  <a:cubicBezTo>
                    <a:pt x="4232813" y="683431"/>
                    <a:pt x="3996861" y="90095"/>
                    <a:pt x="2062560" y="4383"/>
                  </a:cubicBezTo>
                  <a:cubicBezTo>
                    <a:pt x="458045" y="-66716"/>
                    <a:pt x="-98048" y="747093"/>
                    <a:pt x="13841" y="999806"/>
                  </a:cubicBezTo>
                  <a:cubicBezTo>
                    <a:pt x="1271624" y="1021026"/>
                    <a:pt x="6154210" y="853194"/>
                    <a:pt x="6391491" y="791462"/>
                  </a:cubicBezTo>
                  <a:close/>
                </a:path>
              </a:pathLst>
            </a:custGeom>
            <a:gradFill flip="none" rotWithShape="1">
              <a:gsLst>
                <a:gs pos="68000">
                  <a:srgbClr val="B15141"/>
                </a:gs>
                <a:gs pos="0">
                  <a:schemeClr val="bg1"/>
                </a:gs>
                <a:gs pos="42000">
                  <a:srgbClr val="FFE4AF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D423808-29C6-4E10-8243-A5CD042DB67F}"/>
                </a:ext>
              </a:extLst>
            </p:cNvPr>
            <p:cNvSpPr/>
            <p:nvPr/>
          </p:nvSpPr>
          <p:spPr>
            <a:xfrm flipH="1">
              <a:off x="-177771" y="3754493"/>
              <a:ext cx="5759447" cy="599414"/>
            </a:xfrm>
            <a:custGeom>
              <a:avLst/>
              <a:gdLst>
                <a:gd name="connsiteX0" fmla="*/ 1761392 w 5759447"/>
                <a:gd name="connsiteY0" fmla="*/ 707 h 599414"/>
                <a:gd name="connsiteX1" fmla="*/ 1171 w 5759447"/>
                <a:gd name="connsiteY1" fmla="*/ 582281 h 599414"/>
                <a:gd name="connsiteX2" fmla="*/ 0 w 5759447"/>
                <a:gd name="connsiteY2" fmla="*/ 598222 h 599414"/>
                <a:gd name="connsiteX3" fmla="*/ 271612 w 5759447"/>
                <a:gd name="connsiteY3" fmla="*/ 599414 h 599414"/>
                <a:gd name="connsiteX4" fmla="*/ 5453233 w 5759447"/>
                <a:gd name="connsiteY4" fmla="*/ 501263 h 599414"/>
                <a:gd name="connsiteX5" fmla="*/ 5759447 w 5759447"/>
                <a:gd name="connsiteY5" fmla="*/ 491110 h 599414"/>
                <a:gd name="connsiteX6" fmla="*/ 5631095 w 5759447"/>
                <a:gd name="connsiteY6" fmla="*/ 482266 h 599414"/>
                <a:gd name="connsiteX7" fmla="*/ 2048455 w 5759447"/>
                <a:gd name="connsiteY7" fmla="*/ 2896 h 599414"/>
                <a:gd name="connsiteX8" fmla="*/ 1761392 w 5759447"/>
                <a:gd name="connsiteY8" fmla="*/ 707 h 599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59447" h="599414">
                  <a:moveTo>
                    <a:pt x="1761392" y="707"/>
                  </a:moveTo>
                  <a:cubicBezTo>
                    <a:pt x="569597" y="18882"/>
                    <a:pt x="50501" y="383504"/>
                    <a:pt x="1171" y="582281"/>
                  </a:cubicBezTo>
                  <a:lnTo>
                    <a:pt x="0" y="598222"/>
                  </a:lnTo>
                  <a:lnTo>
                    <a:pt x="271612" y="599414"/>
                  </a:lnTo>
                  <a:cubicBezTo>
                    <a:pt x="1425634" y="598843"/>
                    <a:pt x="4048635" y="545009"/>
                    <a:pt x="5453233" y="501263"/>
                  </a:cubicBezTo>
                  <a:lnTo>
                    <a:pt x="5759447" y="491110"/>
                  </a:lnTo>
                  <a:lnTo>
                    <a:pt x="5631095" y="482266"/>
                  </a:lnTo>
                  <a:cubicBezTo>
                    <a:pt x="4121701" y="358677"/>
                    <a:pt x="3731646" y="52433"/>
                    <a:pt x="2048455" y="2896"/>
                  </a:cubicBezTo>
                  <a:cubicBezTo>
                    <a:pt x="1948725" y="-39"/>
                    <a:pt x="1853068" y="-691"/>
                    <a:pt x="1761392" y="707"/>
                  </a:cubicBezTo>
                  <a:close/>
                </a:path>
              </a:pathLst>
            </a:custGeom>
            <a:gradFill flip="none" rotWithShape="1">
              <a:gsLst>
                <a:gs pos="66000">
                  <a:srgbClr val="B15141"/>
                </a:gs>
                <a:gs pos="0">
                  <a:schemeClr val="bg1"/>
                </a:gs>
                <a:gs pos="23000">
                  <a:srgbClr val="FFE4AF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D016E70-9190-494E-99FC-7DFC1BE33CE3}"/>
                </a:ext>
              </a:extLst>
            </p:cNvPr>
            <p:cNvSpPr/>
            <p:nvPr/>
          </p:nvSpPr>
          <p:spPr>
            <a:xfrm flipH="1">
              <a:off x="358099" y="3828101"/>
              <a:ext cx="5180910" cy="525806"/>
            </a:xfrm>
            <a:custGeom>
              <a:avLst/>
              <a:gdLst>
                <a:gd name="connsiteX0" fmla="*/ 1737639 w 5180910"/>
                <a:gd name="connsiteY0" fmla="*/ 706 h 525806"/>
                <a:gd name="connsiteX1" fmla="*/ 24848 w 5180910"/>
                <a:gd name="connsiteY1" fmla="*/ 480626 h 525806"/>
                <a:gd name="connsiteX2" fmla="*/ 0 w 5180910"/>
                <a:gd name="connsiteY2" fmla="*/ 524801 h 525806"/>
                <a:gd name="connsiteX3" fmla="*/ 228945 w 5180910"/>
                <a:gd name="connsiteY3" fmla="*/ 525806 h 525806"/>
                <a:gd name="connsiteX4" fmla="*/ 4999304 w 5180910"/>
                <a:gd name="connsiteY4" fmla="*/ 439789 h 525806"/>
                <a:gd name="connsiteX5" fmla="*/ 5180910 w 5180910"/>
                <a:gd name="connsiteY5" fmla="*/ 434431 h 525806"/>
                <a:gd name="connsiteX6" fmla="*/ 5040146 w 5180910"/>
                <a:gd name="connsiteY6" fmla="*/ 419396 h 525806"/>
                <a:gd name="connsiteX7" fmla="*/ 2026292 w 5180910"/>
                <a:gd name="connsiteY7" fmla="*/ 2895 h 525806"/>
                <a:gd name="connsiteX8" fmla="*/ 1737639 w 5180910"/>
                <a:gd name="connsiteY8" fmla="*/ 706 h 52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80910" h="525806">
                  <a:moveTo>
                    <a:pt x="1737639" y="706"/>
                  </a:moveTo>
                  <a:cubicBezTo>
                    <a:pt x="723612" y="16085"/>
                    <a:pt x="193890" y="279512"/>
                    <a:pt x="24848" y="480626"/>
                  </a:cubicBezTo>
                  <a:lnTo>
                    <a:pt x="0" y="524801"/>
                  </a:lnTo>
                  <a:lnTo>
                    <a:pt x="228945" y="525806"/>
                  </a:lnTo>
                  <a:cubicBezTo>
                    <a:pt x="1278056" y="525286"/>
                    <a:pt x="3541199" y="480749"/>
                    <a:pt x="4999304" y="439789"/>
                  </a:cubicBezTo>
                  <a:lnTo>
                    <a:pt x="5180910" y="434431"/>
                  </a:lnTo>
                  <a:lnTo>
                    <a:pt x="5040146" y="419396"/>
                  </a:lnTo>
                  <a:cubicBezTo>
                    <a:pt x="3972422" y="276416"/>
                    <a:pt x="3477018" y="45355"/>
                    <a:pt x="2026292" y="2895"/>
                  </a:cubicBezTo>
                  <a:cubicBezTo>
                    <a:pt x="1926010" y="-40"/>
                    <a:pt x="1829823" y="-692"/>
                    <a:pt x="1737639" y="706"/>
                  </a:cubicBezTo>
                  <a:close/>
                </a:path>
              </a:pathLst>
            </a:custGeom>
            <a:gradFill flip="none" rotWithShape="1">
              <a:gsLst>
                <a:gs pos="64000">
                  <a:srgbClr val="B15141"/>
                </a:gs>
                <a:gs pos="0">
                  <a:schemeClr val="bg1"/>
                </a:gs>
                <a:gs pos="11000">
                  <a:srgbClr val="FFE4AF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5D493B93-4B31-496D-908D-DB129142082D}"/>
                </a:ext>
              </a:extLst>
            </p:cNvPr>
            <p:cNvSpPr/>
            <p:nvPr/>
          </p:nvSpPr>
          <p:spPr>
            <a:xfrm flipH="1">
              <a:off x="655955" y="3863879"/>
              <a:ext cx="4912882" cy="490029"/>
            </a:xfrm>
            <a:custGeom>
              <a:avLst/>
              <a:gdLst>
                <a:gd name="connsiteX0" fmla="*/ 1707337 w 4912882"/>
                <a:gd name="connsiteY0" fmla="*/ 707 h 490029"/>
                <a:gd name="connsiteX1" fmla="*/ 4622 w 4912882"/>
                <a:gd name="connsiteY1" fmla="*/ 480627 h 490029"/>
                <a:gd name="connsiteX2" fmla="*/ 0 w 4912882"/>
                <a:gd name="connsiteY2" fmla="*/ 488894 h 490029"/>
                <a:gd name="connsiteX3" fmla="*/ 258773 w 4912882"/>
                <a:gd name="connsiteY3" fmla="*/ 490029 h 490029"/>
                <a:gd name="connsiteX4" fmla="*/ 4569569 w 4912882"/>
                <a:gd name="connsiteY4" fmla="*/ 416359 h 490029"/>
                <a:gd name="connsiteX5" fmla="*/ 4912882 w 4912882"/>
                <a:gd name="connsiteY5" fmla="*/ 407135 h 490029"/>
                <a:gd name="connsiteX6" fmla="*/ 4500076 w 4912882"/>
                <a:gd name="connsiteY6" fmla="*/ 341848 h 490029"/>
                <a:gd name="connsiteX7" fmla="*/ 1994292 w 4912882"/>
                <a:gd name="connsiteY7" fmla="*/ 2896 h 490029"/>
                <a:gd name="connsiteX8" fmla="*/ 1707337 w 4912882"/>
                <a:gd name="connsiteY8" fmla="*/ 707 h 4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12882" h="490029">
                  <a:moveTo>
                    <a:pt x="1707337" y="707"/>
                  </a:moveTo>
                  <a:cubicBezTo>
                    <a:pt x="699276" y="16086"/>
                    <a:pt x="172670" y="279513"/>
                    <a:pt x="4622" y="480627"/>
                  </a:cubicBezTo>
                  <a:lnTo>
                    <a:pt x="0" y="488894"/>
                  </a:lnTo>
                  <a:lnTo>
                    <a:pt x="258773" y="490029"/>
                  </a:lnTo>
                  <a:cubicBezTo>
                    <a:pt x="1202973" y="489561"/>
                    <a:pt x="3130539" y="453439"/>
                    <a:pt x="4569569" y="416359"/>
                  </a:cubicBezTo>
                  <a:lnTo>
                    <a:pt x="4912882" y="407135"/>
                  </a:lnTo>
                  <a:lnTo>
                    <a:pt x="4500076" y="341848"/>
                  </a:lnTo>
                  <a:cubicBezTo>
                    <a:pt x="3738429" y="204636"/>
                    <a:pt x="3196118" y="38280"/>
                    <a:pt x="1994292" y="2896"/>
                  </a:cubicBezTo>
                  <a:cubicBezTo>
                    <a:pt x="1894600" y="-39"/>
                    <a:pt x="1798979" y="-691"/>
                    <a:pt x="1707337" y="707"/>
                  </a:cubicBezTo>
                  <a:close/>
                </a:path>
              </a:pathLst>
            </a:custGeom>
            <a:gradFill flip="none" rotWithShape="1">
              <a:gsLst>
                <a:gs pos="68000">
                  <a:srgbClr val="B15141"/>
                </a:gs>
                <a:gs pos="0">
                  <a:schemeClr val="bg1"/>
                </a:gs>
                <a:gs pos="0">
                  <a:srgbClr val="FFE4AF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0E8F109-1DFD-4923-A4E3-808028928E11}"/>
                </a:ext>
              </a:extLst>
            </p:cNvPr>
            <p:cNvSpPr/>
            <p:nvPr/>
          </p:nvSpPr>
          <p:spPr>
            <a:xfrm flipH="1">
              <a:off x="867210" y="3925007"/>
              <a:ext cx="4649685" cy="428900"/>
            </a:xfrm>
            <a:custGeom>
              <a:avLst/>
              <a:gdLst>
                <a:gd name="connsiteX0" fmla="*/ 1698858 w 4649685"/>
                <a:gd name="connsiteY0" fmla="*/ 707 h 428900"/>
                <a:gd name="connsiteX1" fmla="*/ 71201 w 4649685"/>
                <a:gd name="connsiteY1" fmla="*/ 366614 h 428900"/>
                <a:gd name="connsiteX2" fmla="*/ 0 w 4649685"/>
                <a:gd name="connsiteY2" fmla="*/ 427993 h 428900"/>
                <a:gd name="connsiteX3" fmla="*/ 206831 w 4649685"/>
                <a:gd name="connsiteY3" fmla="*/ 428900 h 428900"/>
                <a:gd name="connsiteX4" fmla="*/ 4517627 w 4649685"/>
                <a:gd name="connsiteY4" fmla="*/ 355230 h 428900"/>
                <a:gd name="connsiteX5" fmla="*/ 4649685 w 4649685"/>
                <a:gd name="connsiteY5" fmla="*/ 351682 h 428900"/>
                <a:gd name="connsiteX6" fmla="*/ 4585416 w 4649685"/>
                <a:gd name="connsiteY6" fmla="*/ 341848 h 428900"/>
                <a:gd name="connsiteX7" fmla="*/ 1995453 w 4649685"/>
                <a:gd name="connsiteY7" fmla="*/ 2896 h 428900"/>
                <a:gd name="connsiteX8" fmla="*/ 1698858 w 4649685"/>
                <a:gd name="connsiteY8" fmla="*/ 707 h 42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85" h="428900">
                  <a:moveTo>
                    <a:pt x="1698858" y="707"/>
                  </a:moveTo>
                  <a:cubicBezTo>
                    <a:pt x="846373" y="13290"/>
                    <a:pt x="327012" y="191921"/>
                    <a:pt x="71201" y="366614"/>
                  </a:cubicBezTo>
                  <a:lnTo>
                    <a:pt x="0" y="427993"/>
                  </a:lnTo>
                  <a:lnTo>
                    <a:pt x="206831" y="428900"/>
                  </a:lnTo>
                  <a:cubicBezTo>
                    <a:pt x="1151031" y="428432"/>
                    <a:pt x="3078597" y="392310"/>
                    <a:pt x="4517627" y="355230"/>
                  </a:cubicBezTo>
                  <a:lnTo>
                    <a:pt x="4649685" y="351682"/>
                  </a:lnTo>
                  <a:lnTo>
                    <a:pt x="4585416" y="341848"/>
                  </a:lnTo>
                  <a:cubicBezTo>
                    <a:pt x="3798182" y="204636"/>
                    <a:pt x="3237653" y="38280"/>
                    <a:pt x="1995453" y="2896"/>
                  </a:cubicBezTo>
                  <a:cubicBezTo>
                    <a:pt x="1892412" y="-39"/>
                    <a:pt x="1793578" y="-691"/>
                    <a:pt x="1698858" y="707"/>
                  </a:cubicBezTo>
                  <a:close/>
                </a:path>
              </a:pathLst>
            </a:custGeom>
            <a:gradFill flip="none" rotWithShape="1">
              <a:gsLst>
                <a:gs pos="65000">
                  <a:srgbClr val="B15141"/>
                </a:gs>
                <a:gs pos="0">
                  <a:srgbClr val="EEC497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8DBEE57D-CB70-4E5F-8BAC-A1E5B1C7E677}"/>
                </a:ext>
              </a:extLst>
            </p:cNvPr>
            <p:cNvSpPr/>
            <p:nvPr/>
          </p:nvSpPr>
          <p:spPr>
            <a:xfrm flipH="1">
              <a:off x="1034346" y="3978183"/>
              <a:ext cx="4426041" cy="375725"/>
            </a:xfrm>
            <a:custGeom>
              <a:avLst/>
              <a:gdLst>
                <a:gd name="connsiteX0" fmla="*/ 1679381 w 4426041"/>
                <a:gd name="connsiteY0" fmla="*/ 706 h 375725"/>
                <a:gd name="connsiteX1" fmla="*/ 10056 w 4426041"/>
                <a:gd name="connsiteY1" fmla="*/ 366613 h 375725"/>
                <a:gd name="connsiteX2" fmla="*/ 0 w 4426041"/>
                <a:gd name="connsiteY2" fmla="*/ 375065 h 375725"/>
                <a:gd name="connsiteX3" fmla="*/ 150322 w 4426041"/>
                <a:gd name="connsiteY3" fmla="*/ 375725 h 375725"/>
                <a:gd name="connsiteX4" fmla="*/ 3445541 w 4426041"/>
                <a:gd name="connsiteY4" fmla="*/ 326253 h 375725"/>
                <a:gd name="connsiteX5" fmla="*/ 4426041 w 4426041"/>
                <a:gd name="connsiteY5" fmla="*/ 302891 h 375725"/>
                <a:gd name="connsiteX6" fmla="*/ 4175852 w 4426041"/>
                <a:gd name="connsiteY6" fmla="*/ 257304 h 375725"/>
                <a:gd name="connsiteX7" fmla="*/ 1983569 w 4426041"/>
                <a:gd name="connsiteY7" fmla="*/ 2895 h 375725"/>
                <a:gd name="connsiteX8" fmla="*/ 1679381 w 4426041"/>
                <a:gd name="connsiteY8" fmla="*/ 706 h 37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26041" h="375725">
                  <a:moveTo>
                    <a:pt x="1679381" y="706"/>
                  </a:moveTo>
                  <a:cubicBezTo>
                    <a:pt x="805072" y="13289"/>
                    <a:pt x="272415" y="191920"/>
                    <a:pt x="10056" y="366613"/>
                  </a:cubicBezTo>
                  <a:lnTo>
                    <a:pt x="0" y="375065"/>
                  </a:lnTo>
                  <a:lnTo>
                    <a:pt x="150322" y="375725"/>
                  </a:lnTo>
                  <a:cubicBezTo>
                    <a:pt x="884700" y="375361"/>
                    <a:pt x="2213953" y="353429"/>
                    <a:pt x="3445541" y="326253"/>
                  </a:cubicBezTo>
                  <a:lnTo>
                    <a:pt x="4426041" y="302891"/>
                  </a:lnTo>
                  <a:lnTo>
                    <a:pt x="4175852" y="257304"/>
                  </a:lnTo>
                  <a:cubicBezTo>
                    <a:pt x="3574532" y="143331"/>
                    <a:pt x="3002769" y="31202"/>
                    <a:pt x="1983569" y="2895"/>
                  </a:cubicBezTo>
                  <a:cubicBezTo>
                    <a:pt x="1877890" y="-40"/>
                    <a:pt x="1776526" y="-692"/>
                    <a:pt x="1679381" y="70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CA27D"/>
                </a:gs>
                <a:gs pos="57000">
                  <a:srgbClr val="B15141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31E32F79-AF2B-4C4E-9E8F-4F7ABAE12F5C}"/>
                </a:ext>
              </a:extLst>
            </p:cNvPr>
            <p:cNvSpPr/>
            <p:nvPr/>
          </p:nvSpPr>
          <p:spPr>
            <a:xfrm flipH="1">
              <a:off x="1451858" y="4102253"/>
              <a:ext cx="3907756" cy="251654"/>
            </a:xfrm>
            <a:custGeom>
              <a:avLst/>
              <a:gdLst>
                <a:gd name="connsiteX0" fmla="*/ 1573269 w 3907756"/>
                <a:gd name="connsiteY0" fmla="*/ 645 h 251654"/>
                <a:gd name="connsiteX1" fmla="*/ 47200 w 3907756"/>
                <a:gd name="connsiteY1" fmla="*/ 229525 h 251654"/>
                <a:gd name="connsiteX2" fmla="*/ 0 w 3907756"/>
                <a:gd name="connsiteY2" fmla="*/ 251437 h 251654"/>
                <a:gd name="connsiteX3" fmla="*/ 49550 w 3907756"/>
                <a:gd name="connsiteY3" fmla="*/ 251654 h 251654"/>
                <a:gd name="connsiteX4" fmla="*/ 3344769 w 3907756"/>
                <a:gd name="connsiteY4" fmla="*/ 202182 h 251654"/>
                <a:gd name="connsiteX5" fmla="*/ 3907756 w 3907756"/>
                <a:gd name="connsiteY5" fmla="*/ 188768 h 251654"/>
                <a:gd name="connsiteX6" fmla="*/ 3718733 w 3907756"/>
                <a:gd name="connsiteY6" fmla="*/ 158338 h 251654"/>
                <a:gd name="connsiteX7" fmla="*/ 1892624 w 3907756"/>
                <a:gd name="connsiteY7" fmla="*/ 2643 h 251654"/>
                <a:gd name="connsiteX8" fmla="*/ 1573269 w 3907756"/>
                <a:gd name="connsiteY8" fmla="*/ 645 h 25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7756" h="251654">
                  <a:moveTo>
                    <a:pt x="1573269" y="645"/>
                  </a:moveTo>
                  <a:cubicBezTo>
                    <a:pt x="859345" y="9578"/>
                    <a:pt x="362404" y="110209"/>
                    <a:pt x="47200" y="229525"/>
                  </a:cubicBezTo>
                  <a:lnTo>
                    <a:pt x="0" y="251437"/>
                  </a:lnTo>
                  <a:lnTo>
                    <a:pt x="49550" y="251654"/>
                  </a:lnTo>
                  <a:cubicBezTo>
                    <a:pt x="783928" y="251290"/>
                    <a:pt x="2113181" y="229358"/>
                    <a:pt x="3344769" y="202182"/>
                  </a:cubicBezTo>
                  <a:lnTo>
                    <a:pt x="3907756" y="188768"/>
                  </a:lnTo>
                  <a:lnTo>
                    <a:pt x="3718733" y="158338"/>
                  </a:lnTo>
                  <a:cubicBezTo>
                    <a:pt x="3233419" y="84445"/>
                    <a:pt x="2695138" y="22023"/>
                    <a:pt x="1892624" y="2643"/>
                  </a:cubicBezTo>
                  <a:cubicBezTo>
                    <a:pt x="1781676" y="-36"/>
                    <a:pt x="1675258" y="-632"/>
                    <a:pt x="1573269" y="64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4745B"/>
                </a:gs>
                <a:gs pos="51000">
                  <a:srgbClr val="B15141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647F7D13-2423-41D6-AB9F-096268C03ABF}"/>
              </a:ext>
            </a:extLst>
          </p:cNvPr>
          <p:cNvGrpSpPr/>
          <p:nvPr/>
        </p:nvGrpSpPr>
        <p:grpSpPr>
          <a:xfrm flipH="1">
            <a:off x="6075759" y="5162309"/>
            <a:ext cx="6391491" cy="661598"/>
            <a:chOff x="-791292" y="3692313"/>
            <a:chExt cx="6391491" cy="661598"/>
          </a:xfrm>
        </p:grpSpPr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3D9CC129-5664-4FAA-8E3A-14F68982BBFA}"/>
                </a:ext>
              </a:extLst>
            </p:cNvPr>
            <p:cNvSpPr/>
            <p:nvPr/>
          </p:nvSpPr>
          <p:spPr>
            <a:xfrm flipH="1">
              <a:off x="-791292" y="3692313"/>
              <a:ext cx="6391491" cy="661598"/>
            </a:xfrm>
            <a:custGeom>
              <a:avLst/>
              <a:gdLst>
                <a:gd name="connsiteX0" fmla="*/ 6551565 w 6574263"/>
                <a:gd name="connsiteY0" fmla="*/ 788407 h 1045311"/>
                <a:gd name="connsiteX1" fmla="*/ 2222634 w 6574263"/>
                <a:gd name="connsiteY1" fmla="*/ 1328 h 1045311"/>
                <a:gd name="connsiteX2" fmla="*/ 173915 w 6574263"/>
                <a:gd name="connsiteY2" fmla="*/ 996751 h 1045311"/>
                <a:gd name="connsiteX3" fmla="*/ 6551565 w 6574263"/>
                <a:gd name="connsiteY3" fmla="*/ 788407 h 1045311"/>
                <a:gd name="connsiteX0" fmla="*/ 6555589 w 6578287"/>
                <a:gd name="connsiteY0" fmla="*/ 788407 h 996890"/>
                <a:gd name="connsiteX1" fmla="*/ 2226658 w 6578287"/>
                <a:gd name="connsiteY1" fmla="*/ 1328 h 996890"/>
                <a:gd name="connsiteX2" fmla="*/ 177939 w 6578287"/>
                <a:gd name="connsiteY2" fmla="*/ 996751 h 996890"/>
                <a:gd name="connsiteX3" fmla="*/ 6555589 w 6578287"/>
                <a:gd name="connsiteY3" fmla="*/ 788407 h 996890"/>
                <a:gd name="connsiteX0" fmla="*/ 6555589 w 6567083"/>
                <a:gd name="connsiteY0" fmla="*/ 788233 h 996716"/>
                <a:gd name="connsiteX1" fmla="*/ 2226658 w 6567083"/>
                <a:gd name="connsiteY1" fmla="*/ 1154 h 996716"/>
                <a:gd name="connsiteX2" fmla="*/ 177939 w 6567083"/>
                <a:gd name="connsiteY2" fmla="*/ 996577 h 996716"/>
                <a:gd name="connsiteX3" fmla="*/ 6555589 w 6567083"/>
                <a:gd name="connsiteY3" fmla="*/ 788233 h 996716"/>
                <a:gd name="connsiteX0" fmla="*/ 6555589 w 6567083"/>
                <a:gd name="connsiteY0" fmla="*/ 788233 h 996716"/>
                <a:gd name="connsiteX1" fmla="*/ 2226658 w 6567083"/>
                <a:gd name="connsiteY1" fmla="*/ 1154 h 996716"/>
                <a:gd name="connsiteX2" fmla="*/ 177939 w 6567083"/>
                <a:gd name="connsiteY2" fmla="*/ 996577 h 996716"/>
                <a:gd name="connsiteX3" fmla="*/ 6555589 w 6567083"/>
                <a:gd name="connsiteY3" fmla="*/ 788233 h 996716"/>
                <a:gd name="connsiteX0" fmla="*/ 6555589 w 6567083"/>
                <a:gd name="connsiteY0" fmla="*/ 788233 h 996716"/>
                <a:gd name="connsiteX1" fmla="*/ 2226658 w 6567083"/>
                <a:gd name="connsiteY1" fmla="*/ 1154 h 996716"/>
                <a:gd name="connsiteX2" fmla="*/ 177939 w 6567083"/>
                <a:gd name="connsiteY2" fmla="*/ 996577 h 996716"/>
                <a:gd name="connsiteX3" fmla="*/ 6555589 w 6567083"/>
                <a:gd name="connsiteY3" fmla="*/ 788233 h 996716"/>
                <a:gd name="connsiteX0" fmla="*/ 6555589 w 6555589"/>
                <a:gd name="connsiteY0" fmla="*/ 788614 h 997097"/>
                <a:gd name="connsiteX1" fmla="*/ 2226658 w 6555589"/>
                <a:gd name="connsiteY1" fmla="*/ 1535 h 997097"/>
                <a:gd name="connsiteX2" fmla="*/ 177939 w 6555589"/>
                <a:gd name="connsiteY2" fmla="*/ 996958 h 997097"/>
                <a:gd name="connsiteX3" fmla="*/ 6555589 w 6555589"/>
                <a:gd name="connsiteY3" fmla="*/ 788614 h 997097"/>
                <a:gd name="connsiteX0" fmla="*/ 6555589 w 6555589"/>
                <a:gd name="connsiteY0" fmla="*/ 789717 h 998200"/>
                <a:gd name="connsiteX1" fmla="*/ 2226658 w 6555589"/>
                <a:gd name="connsiteY1" fmla="*/ 2638 h 998200"/>
                <a:gd name="connsiteX2" fmla="*/ 177939 w 6555589"/>
                <a:gd name="connsiteY2" fmla="*/ 998061 h 998200"/>
                <a:gd name="connsiteX3" fmla="*/ 6555589 w 6555589"/>
                <a:gd name="connsiteY3" fmla="*/ 789717 h 998200"/>
                <a:gd name="connsiteX0" fmla="*/ 6555589 w 6555589"/>
                <a:gd name="connsiteY0" fmla="*/ 789536 h 998019"/>
                <a:gd name="connsiteX1" fmla="*/ 2226658 w 6555589"/>
                <a:gd name="connsiteY1" fmla="*/ 2457 h 998019"/>
                <a:gd name="connsiteX2" fmla="*/ 177939 w 6555589"/>
                <a:gd name="connsiteY2" fmla="*/ 997880 h 998019"/>
                <a:gd name="connsiteX3" fmla="*/ 6555589 w 6555589"/>
                <a:gd name="connsiteY3" fmla="*/ 789536 h 998019"/>
                <a:gd name="connsiteX0" fmla="*/ 6601053 w 6601053"/>
                <a:gd name="connsiteY0" fmla="*/ 810260 h 1018768"/>
                <a:gd name="connsiteX1" fmla="*/ 2272122 w 6601053"/>
                <a:gd name="connsiteY1" fmla="*/ 23181 h 1018768"/>
                <a:gd name="connsiteX2" fmla="*/ 223403 w 6601053"/>
                <a:gd name="connsiteY2" fmla="*/ 1018604 h 1018768"/>
                <a:gd name="connsiteX3" fmla="*/ 6601053 w 6601053"/>
                <a:gd name="connsiteY3" fmla="*/ 810260 h 1018768"/>
                <a:gd name="connsiteX0" fmla="*/ 6601998 w 6601998"/>
                <a:gd name="connsiteY0" fmla="*/ 790442 h 998911"/>
                <a:gd name="connsiteX1" fmla="*/ 2273067 w 6601998"/>
                <a:gd name="connsiteY1" fmla="*/ 3363 h 998911"/>
                <a:gd name="connsiteX2" fmla="*/ 224348 w 6601998"/>
                <a:gd name="connsiteY2" fmla="*/ 998786 h 998911"/>
                <a:gd name="connsiteX3" fmla="*/ 6601998 w 6601998"/>
                <a:gd name="connsiteY3" fmla="*/ 790442 h 998911"/>
                <a:gd name="connsiteX0" fmla="*/ 6601998 w 6601998"/>
                <a:gd name="connsiteY0" fmla="*/ 790442 h 998911"/>
                <a:gd name="connsiteX1" fmla="*/ 2273067 w 6601998"/>
                <a:gd name="connsiteY1" fmla="*/ 3363 h 998911"/>
                <a:gd name="connsiteX2" fmla="*/ 224348 w 6601998"/>
                <a:gd name="connsiteY2" fmla="*/ 998786 h 998911"/>
                <a:gd name="connsiteX3" fmla="*/ 6601998 w 6601998"/>
                <a:gd name="connsiteY3" fmla="*/ 790442 h 998911"/>
                <a:gd name="connsiteX0" fmla="*/ 6391491 w 6391491"/>
                <a:gd name="connsiteY0" fmla="*/ 791462 h 1082787"/>
                <a:gd name="connsiteX1" fmla="*/ 2062560 w 6391491"/>
                <a:gd name="connsiteY1" fmla="*/ 4383 h 1082787"/>
                <a:gd name="connsiteX2" fmla="*/ 13841 w 6391491"/>
                <a:gd name="connsiteY2" fmla="*/ 999806 h 1082787"/>
                <a:gd name="connsiteX3" fmla="*/ 6391491 w 6391491"/>
                <a:gd name="connsiteY3" fmla="*/ 791462 h 1082787"/>
                <a:gd name="connsiteX0" fmla="*/ 6391491 w 6391491"/>
                <a:gd name="connsiteY0" fmla="*/ 791462 h 1082787"/>
                <a:gd name="connsiteX1" fmla="*/ 2062560 w 6391491"/>
                <a:gd name="connsiteY1" fmla="*/ 4383 h 1082787"/>
                <a:gd name="connsiteX2" fmla="*/ 13841 w 6391491"/>
                <a:gd name="connsiteY2" fmla="*/ 999806 h 1082787"/>
                <a:gd name="connsiteX3" fmla="*/ 6391491 w 6391491"/>
                <a:gd name="connsiteY3" fmla="*/ 791462 h 1082787"/>
                <a:gd name="connsiteX0" fmla="*/ 6391491 w 6391491"/>
                <a:gd name="connsiteY0" fmla="*/ 791462 h 1001648"/>
                <a:gd name="connsiteX1" fmla="*/ 2062560 w 6391491"/>
                <a:gd name="connsiteY1" fmla="*/ 4383 h 1001648"/>
                <a:gd name="connsiteX2" fmla="*/ 13841 w 6391491"/>
                <a:gd name="connsiteY2" fmla="*/ 999806 h 1001648"/>
                <a:gd name="connsiteX3" fmla="*/ 6391491 w 6391491"/>
                <a:gd name="connsiteY3" fmla="*/ 791462 h 100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1491" h="1001648">
                  <a:moveTo>
                    <a:pt x="6391491" y="791462"/>
                  </a:moveTo>
                  <a:cubicBezTo>
                    <a:pt x="4232813" y="683431"/>
                    <a:pt x="3996861" y="90095"/>
                    <a:pt x="2062560" y="4383"/>
                  </a:cubicBezTo>
                  <a:cubicBezTo>
                    <a:pt x="458045" y="-66716"/>
                    <a:pt x="-98048" y="747093"/>
                    <a:pt x="13841" y="999806"/>
                  </a:cubicBezTo>
                  <a:cubicBezTo>
                    <a:pt x="1271624" y="1021026"/>
                    <a:pt x="6154210" y="853194"/>
                    <a:pt x="6391491" y="791462"/>
                  </a:cubicBezTo>
                  <a:close/>
                </a:path>
              </a:pathLst>
            </a:custGeom>
            <a:gradFill flip="none" rotWithShape="1">
              <a:gsLst>
                <a:gs pos="68000">
                  <a:srgbClr val="B15141"/>
                </a:gs>
                <a:gs pos="0">
                  <a:schemeClr val="bg1"/>
                </a:gs>
                <a:gs pos="42000">
                  <a:srgbClr val="FFE4AF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0142D31-0FA3-473C-B6CA-D3ED6BCA5BCA}"/>
                </a:ext>
              </a:extLst>
            </p:cNvPr>
            <p:cNvSpPr/>
            <p:nvPr/>
          </p:nvSpPr>
          <p:spPr>
            <a:xfrm flipH="1">
              <a:off x="-177771" y="3754493"/>
              <a:ext cx="5759447" cy="599414"/>
            </a:xfrm>
            <a:custGeom>
              <a:avLst/>
              <a:gdLst>
                <a:gd name="connsiteX0" fmla="*/ 1761392 w 5759447"/>
                <a:gd name="connsiteY0" fmla="*/ 707 h 599414"/>
                <a:gd name="connsiteX1" fmla="*/ 1171 w 5759447"/>
                <a:gd name="connsiteY1" fmla="*/ 582281 h 599414"/>
                <a:gd name="connsiteX2" fmla="*/ 0 w 5759447"/>
                <a:gd name="connsiteY2" fmla="*/ 598222 h 599414"/>
                <a:gd name="connsiteX3" fmla="*/ 271612 w 5759447"/>
                <a:gd name="connsiteY3" fmla="*/ 599414 h 599414"/>
                <a:gd name="connsiteX4" fmla="*/ 5453233 w 5759447"/>
                <a:gd name="connsiteY4" fmla="*/ 501263 h 599414"/>
                <a:gd name="connsiteX5" fmla="*/ 5759447 w 5759447"/>
                <a:gd name="connsiteY5" fmla="*/ 491110 h 599414"/>
                <a:gd name="connsiteX6" fmla="*/ 5631095 w 5759447"/>
                <a:gd name="connsiteY6" fmla="*/ 482266 h 599414"/>
                <a:gd name="connsiteX7" fmla="*/ 2048455 w 5759447"/>
                <a:gd name="connsiteY7" fmla="*/ 2896 h 599414"/>
                <a:gd name="connsiteX8" fmla="*/ 1761392 w 5759447"/>
                <a:gd name="connsiteY8" fmla="*/ 707 h 599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59447" h="599414">
                  <a:moveTo>
                    <a:pt x="1761392" y="707"/>
                  </a:moveTo>
                  <a:cubicBezTo>
                    <a:pt x="569597" y="18882"/>
                    <a:pt x="50501" y="383504"/>
                    <a:pt x="1171" y="582281"/>
                  </a:cubicBezTo>
                  <a:lnTo>
                    <a:pt x="0" y="598222"/>
                  </a:lnTo>
                  <a:lnTo>
                    <a:pt x="271612" y="599414"/>
                  </a:lnTo>
                  <a:cubicBezTo>
                    <a:pt x="1425634" y="598843"/>
                    <a:pt x="4048635" y="545009"/>
                    <a:pt x="5453233" y="501263"/>
                  </a:cubicBezTo>
                  <a:lnTo>
                    <a:pt x="5759447" y="491110"/>
                  </a:lnTo>
                  <a:lnTo>
                    <a:pt x="5631095" y="482266"/>
                  </a:lnTo>
                  <a:cubicBezTo>
                    <a:pt x="4121701" y="358677"/>
                    <a:pt x="3731646" y="52433"/>
                    <a:pt x="2048455" y="2896"/>
                  </a:cubicBezTo>
                  <a:cubicBezTo>
                    <a:pt x="1948725" y="-39"/>
                    <a:pt x="1853068" y="-691"/>
                    <a:pt x="1761392" y="707"/>
                  </a:cubicBezTo>
                  <a:close/>
                </a:path>
              </a:pathLst>
            </a:custGeom>
            <a:gradFill flip="none" rotWithShape="1">
              <a:gsLst>
                <a:gs pos="66000">
                  <a:srgbClr val="B15141"/>
                </a:gs>
                <a:gs pos="0">
                  <a:schemeClr val="bg1"/>
                </a:gs>
                <a:gs pos="23000">
                  <a:srgbClr val="FFE4AF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BBC8ADD-E790-47A3-91D7-FD477B7B91D9}"/>
                </a:ext>
              </a:extLst>
            </p:cNvPr>
            <p:cNvSpPr/>
            <p:nvPr/>
          </p:nvSpPr>
          <p:spPr>
            <a:xfrm flipH="1">
              <a:off x="358099" y="3828101"/>
              <a:ext cx="5180910" cy="525806"/>
            </a:xfrm>
            <a:custGeom>
              <a:avLst/>
              <a:gdLst>
                <a:gd name="connsiteX0" fmla="*/ 1737639 w 5180910"/>
                <a:gd name="connsiteY0" fmla="*/ 706 h 525806"/>
                <a:gd name="connsiteX1" fmla="*/ 24848 w 5180910"/>
                <a:gd name="connsiteY1" fmla="*/ 480626 h 525806"/>
                <a:gd name="connsiteX2" fmla="*/ 0 w 5180910"/>
                <a:gd name="connsiteY2" fmla="*/ 524801 h 525806"/>
                <a:gd name="connsiteX3" fmla="*/ 228945 w 5180910"/>
                <a:gd name="connsiteY3" fmla="*/ 525806 h 525806"/>
                <a:gd name="connsiteX4" fmla="*/ 4999304 w 5180910"/>
                <a:gd name="connsiteY4" fmla="*/ 439789 h 525806"/>
                <a:gd name="connsiteX5" fmla="*/ 5180910 w 5180910"/>
                <a:gd name="connsiteY5" fmla="*/ 434431 h 525806"/>
                <a:gd name="connsiteX6" fmla="*/ 5040146 w 5180910"/>
                <a:gd name="connsiteY6" fmla="*/ 419396 h 525806"/>
                <a:gd name="connsiteX7" fmla="*/ 2026292 w 5180910"/>
                <a:gd name="connsiteY7" fmla="*/ 2895 h 525806"/>
                <a:gd name="connsiteX8" fmla="*/ 1737639 w 5180910"/>
                <a:gd name="connsiteY8" fmla="*/ 706 h 52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80910" h="525806">
                  <a:moveTo>
                    <a:pt x="1737639" y="706"/>
                  </a:moveTo>
                  <a:cubicBezTo>
                    <a:pt x="723612" y="16085"/>
                    <a:pt x="193890" y="279512"/>
                    <a:pt x="24848" y="480626"/>
                  </a:cubicBezTo>
                  <a:lnTo>
                    <a:pt x="0" y="524801"/>
                  </a:lnTo>
                  <a:lnTo>
                    <a:pt x="228945" y="525806"/>
                  </a:lnTo>
                  <a:cubicBezTo>
                    <a:pt x="1278056" y="525286"/>
                    <a:pt x="3541199" y="480749"/>
                    <a:pt x="4999304" y="439789"/>
                  </a:cubicBezTo>
                  <a:lnTo>
                    <a:pt x="5180910" y="434431"/>
                  </a:lnTo>
                  <a:lnTo>
                    <a:pt x="5040146" y="419396"/>
                  </a:lnTo>
                  <a:cubicBezTo>
                    <a:pt x="3972422" y="276416"/>
                    <a:pt x="3477018" y="45355"/>
                    <a:pt x="2026292" y="2895"/>
                  </a:cubicBezTo>
                  <a:cubicBezTo>
                    <a:pt x="1926010" y="-40"/>
                    <a:pt x="1829823" y="-692"/>
                    <a:pt x="1737639" y="706"/>
                  </a:cubicBezTo>
                  <a:close/>
                </a:path>
              </a:pathLst>
            </a:custGeom>
            <a:gradFill flip="none" rotWithShape="1">
              <a:gsLst>
                <a:gs pos="64000">
                  <a:srgbClr val="B15141"/>
                </a:gs>
                <a:gs pos="0">
                  <a:schemeClr val="bg1"/>
                </a:gs>
                <a:gs pos="11000">
                  <a:srgbClr val="FFE4AF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209C1F1E-00E1-4290-AB3F-E01BB3F26F1A}"/>
                </a:ext>
              </a:extLst>
            </p:cNvPr>
            <p:cNvSpPr/>
            <p:nvPr/>
          </p:nvSpPr>
          <p:spPr>
            <a:xfrm flipH="1">
              <a:off x="655955" y="3863879"/>
              <a:ext cx="4912882" cy="490029"/>
            </a:xfrm>
            <a:custGeom>
              <a:avLst/>
              <a:gdLst>
                <a:gd name="connsiteX0" fmla="*/ 1707337 w 4912882"/>
                <a:gd name="connsiteY0" fmla="*/ 707 h 490029"/>
                <a:gd name="connsiteX1" fmla="*/ 4622 w 4912882"/>
                <a:gd name="connsiteY1" fmla="*/ 480627 h 490029"/>
                <a:gd name="connsiteX2" fmla="*/ 0 w 4912882"/>
                <a:gd name="connsiteY2" fmla="*/ 488894 h 490029"/>
                <a:gd name="connsiteX3" fmla="*/ 258773 w 4912882"/>
                <a:gd name="connsiteY3" fmla="*/ 490029 h 490029"/>
                <a:gd name="connsiteX4" fmla="*/ 4569569 w 4912882"/>
                <a:gd name="connsiteY4" fmla="*/ 416359 h 490029"/>
                <a:gd name="connsiteX5" fmla="*/ 4912882 w 4912882"/>
                <a:gd name="connsiteY5" fmla="*/ 407135 h 490029"/>
                <a:gd name="connsiteX6" fmla="*/ 4500076 w 4912882"/>
                <a:gd name="connsiteY6" fmla="*/ 341848 h 490029"/>
                <a:gd name="connsiteX7" fmla="*/ 1994292 w 4912882"/>
                <a:gd name="connsiteY7" fmla="*/ 2896 h 490029"/>
                <a:gd name="connsiteX8" fmla="*/ 1707337 w 4912882"/>
                <a:gd name="connsiteY8" fmla="*/ 707 h 4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12882" h="490029">
                  <a:moveTo>
                    <a:pt x="1707337" y="707"/>
                  </a:moveTo>
                  <a:cubicBezTo>
                    <a:pt x="699276" y="16086"/>
                    <a:pt x="172670" y="279513"/>
                    <a:pt x="4622" y="480627"/>
                  </a:cubicBezTo>
                  <a:lnTo>
                    <a:pt x="0" y="488894"/>
                  </a:lnTo>
                  <a:lnTo>
                    <a:pt x="258773" y="490029"/>
                  </a:lnTo>
                  <a:cubicBezTo>
                    <a:pt x="1202973" y="489561"/>
                    <a:pt x="3130539" y="453439"/>
                    <a:pt x="4569569" y="416359"/>
                  </a:cubicBezTo>
                  <a:lnTo>
                    <a:pt x="4912882" y="407135"/>
                  </a:lnTo>
                  <a:lnTo>
                    <a:pt x="4500076" y="341848"/>
                  </a:lnTo>
                  <a:cubicBezTo>
                    <a:pt x="3738429" y="204636"/>
                    <a:pt x="3196118" y="38280"/>
                    <a:pt x="1994292" y="2896"/>
                  </a:cubicBezTo>
                  <a:cubicBezTo>
                    <a:pt x="1894600" y="-39"/>
                    <a:pt x="1798979" y="-691"/>
                    <a:pt x="1707337" y="707"/>
                  </a:cubicBezTo>
                  <a:close/>
                </a:path>
              </a:pathLst>
            </a:custGeom>
            <a:gradFill flip="none" rotWithShape="1">
              <a:gsLst>
                <a:gs pos="68000">
                  <a:srgbClr val="B15141"/>
                </a:gs>
                <a:gs pos="0">
                  <a:schemeClr val="bg1"/>
                </a:gs>
                <a:gs pos="0">
                  <a:srgbClr val="FFE4AF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A22DAFF-6EB6-4484-A45A-BD4DEDE54EE2}"/>
                </a:ext>
              </a:extLst>
            </p:cNvPr>
            <p:cNvSpPr/>
            <p:nvPr/>
          </p:nvSpPr>
          <p:spPr>
            <a:xfrm flipH="1">
              <a:off x="867210" y="3925007"/>
              <a:ext cx="4649685" cy="428900"/>
            </a:xfrm>
            <a:custGeom>
              <a:avLst/>
              <a:gdLst>
                <a:gd name="connsiteX0" fmla="*/ 1698858 w 4649685"/>
                <a:gd name="connsiteY0" fmla="*/ 707 h 428900"/>
                <a:gd name="connsiteX1" fmla="*/ 71201 w 4649685"/>
                <a:gd name="connsiteY1" fmla="*/ 366614 h 428900"/>
                <a:gd name="connsiteX2" fmla="*/ 0 w 4649685"/>
                <a:gd name="connsiteY2" fmla="*/ 427993 h 428900"/>
                <a:gd name="connsiteX3" fmla="*/ 206831 w 4649685"/>
                <a:gd name="connsiteY3" fmla="*/ 428900 h 428900"/>
                <a:gd name="connsiteX4" fmla="*/ 4517627 w 4649685"/>
                <a:gd name="connsiteY4" fmla="*/ 355230 h 428900"/>
                <a:gd name="connsiteX5" fmla="*/ 4649685 w 4649685"/>
                <a:gd name="connsiteY5" fmla="*/ 351682 h 428900"/>
                <a:gd name="connsiteX6" fmla="*/ 4585416 w 4649685"/>
                <a:gd name="connsiteY6" fmla="*/ 341848 h 428900"/>
                <a:gd name="connsiteX7" fmla="*/ 1995453 w 4649685"/>
                <a:gd name="connsiteY7" fmla="*/ 2896 h 428900"/>
                <a:gd name="connsiteX8" fmla="*/ 1698858 w 4649685"/>
                <a:gd name="connsiteY8" fmla="*/ 707 h 42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49685" h="428900">
                  <a:moveTo>
                    <a:pt x="1698858" y="707"/>
                  </a:moveTo>
                  <a:cubicBezTo>
                    <a:pt x="846373" y="13290"/>
                    <a:pt x="327012" y="191921"/>
                    <a:pt x="71201" y="366614"/>
                  </a:cubicBezTo>
                  <a:lnTo>
                    <a:pt x="0" y="427993"/>
                  </a:lnTo>
                  <a:lnTo>
                    <a:pt x="206831" y="428900"/>
                  </a:lnTo>
                  <a:cubicBezTo>
                    <a:pt x="1151031" y="428432"/>
                    <a:pt x="3078597" y="392310"/>
                    <a:pt x="4517627" y="355230"/>
                  </a:cubicBezTo>
                  <a:lnTo>
                    <a:pt x="4649685" y="351682"/>
                  </a:lnTo>
                  <a:lnTo>
                    <a:pt x="4585416" y="341848"/>
                  </a:lnTo>
                  <a:cubicBezTo>
                    <a:pt x="3798182" y="204636"/>
                    <a:pt x="3237653" y="38280"/>
                    <a:pt x="1995453" y="2896"/>
                  </a:cubicBezTo>
                  <a:cubicBezTo>
                    <a:pt x="1892412" y="-39"/>
                    <a:pt x="1793578" y="-691"/>
                    <a:pt x="1698858" y="707"/>
                  </a:cubicBezTo>
                  <a:close/>
                </a:path>
              </a:pathLst>
            </a:custGeom>
            <a:gradFill flip="none" rotWithShape="1">
              <a:gsLst>
                <a:gs pos="65000">
                  <a:srgbClr val="B15141"/>
                </a:gs>
                <a:gs pos="0">
                  <a:srgbClr val="EEC497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93555835-9D2A-463D-A77B-3073BD2B3F8D}"/>
                </a:ext>
              </a:extLst>
            </p:cNvPr>
            <p:cNvSpPr/>
            <p:nvPr/>
          </p:nvSpPr>
          <p:spPr>
            <a:xfrm flipH="1">
              <a:off x="1034346" y="3978183"/>
              <a:ext cx="4426041" cy="375725"/>
            </a:xfrm>
            <a:custGeom>
              <a:avLst/>
              <a:gdLst>
                <a:gd name="connsiteX0" fmla="*/ 1679381 w 4426041"/>
                <a:gd name="connsiteY0" fmla="*/ 706 h 375725"/>
                <a:gd name="connsiteX1" fmla="*/ 10056 w 4426041"/>
                <a:gd name="connsiteY1" fmla="*/ 366613 h 375725"/>
                <a:gd name="connsiteX2" fmla="*/ 0 w 4426041"/>
                <a:gd name="connsiteY2" fmla="*/ 375065 h 375725"/>
                <a:gd name="connsiteX3" fmla="*/ 150322 w 4426041"/>
                <a:gd name="connsiteY3" fmla="*/ 375725 h 375725"/>
                <a:gd name="connsiteX4" fmla="*/ 3445541 w 4426041"/>
                <a:gd name="connsiteY4" fmla="*/ 326253 h 375725"/>
                <a:gd name="connsiteX5" fmla="*/ 4426041 w 4426041"/>
                <a:gd name="connsiteY5" fmla="*/ 302891 h 375725"/>
                <a:gd name="connsiteX6" fmla="*/ 4175852 w 4426041"/>
                <a:gd name="connsiteY6" fmla="*/ 257304 h 375725"/>
                <a:gd name="connsiteX7" fmla="*/ 1983569 w 4426041"/>
                <a:gd name="connsiteY7" fmla="*/ 2895 h 375725"/>
                <a:gd name="connsiteX8" fmla="*/ 1679381 w 4426041"/>
                <a:gd name="connsiteY8" fmla="*/ 706 h 37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26041" h="375725">
                  <a:moveTo>
                    <a:pt x="1679381" y="706"/>
                  </a:moveTo>
                  <a:cubicBezTo>
                    <a:pt x="805072" y="13289"/>
                    <a:pt x="272415" y="191920"/>
                    <a:pt x="10056" y="366613"/>
                  </a:cubicBezTo>
                  <a:lnTo>
                    <a:pt x="0" y="375065"/>
                  </a:lnTo>
                  <a:lnTo>
                    <a:pt x="150322" y="375725"/>
                  </a:lnTo>
                  <a:cubicBezTo>
                    <a:pt x="884700" y="375361"/>
                    <a:pt x="2213953" y="353429"/>
                    <a:pt x="3445541" y="326253"/>
                  </a:cubicBezTo>
                  <a:lnTo>
                    <a:pt x="4426041" y="302891"/>
                  </a:lnTo>
                  <a:lnTo>
                    <a:pt x="4175852" y="257304"/>
                  </a:lnTo>
                  <a:cubicBezTo>
                    <a:pt x="3574532" y="143331"/>
                    <a:pt x="3002769" y="31202"/>
                    <a:pt x="1983569" y="2895"/>
                  </a:cubicBezTo>
                  <a:cubicBezTo>
                    <a:pt x="1877890" y="-40"/>
                    <a:pt x="1776526" y="-692"/>
                    <a:pt x="1679381" y="70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CA27D"/>
                </a:gs>
                <a:gs pos="57000">
                  <a:srgbClr val="B15141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4A16BA8D-064E-481E-A2B9-595994A71E7B}"/>
                </a:ext>
              </a:extLst>
            </p:cNvPr>
            <p:cNvSpPr/>
            <p:nvPr/>
          </p:nvSpPr>
          <p:spPr>
            <a:xfrm flipH="1">
              <a:off x="1451858" y="4102253"/>
              <a:ext cx="3907756" cy="251654"/>
            </a:xfrm>
            <a:custGeom>
              <a:avLst/>
              <a:gdLst>
                <a:gd name="connsiteX0" fmla="*/ 1573269 w 3907756"/>
                <a:gd name="connsiteY0" fmla="*/ 645 h 251654"/>
                <a:gd name="connsiteX1" fmla="*/ 47200 w 3907756"/>
                <a:gd name="connsiteY1" fmla="*/ 229525 h 251654"/>
                <a:gd name="connsiteX2" fmla="*/ 0 w 3907756"/>
                <a:gd name="connsiteY2" fmla="*/ 251437 h 251654"/>
                <a:gd name="connsiteX3" fmla="*/ 49550 w 3907756"/>
                <a:gd name="connsiteY3" fmla="*/ 251654 h 251654"/>
                <a:gd name="connsiteX4" fmla="*/ 3344769 w 3907756"/>
                <a:gd name="connsiteY4" fmla="*/ 202182 h 251654"/>
                <a:gd name="connsiteX5" fmla="*/ 3907756 w 3907756"/>
                <a:gd name="connsiteY5" fmla="*/ 188768 h 251654"/>
                <a:gd name="connsiteX6" fmla="*/ 3718733 w 3907756"/>
                <a:gd name="connsiteY6" fmla="*/ 158338 h 251654"/>
                <a:gd name="connsiteX7" fmla="*/ 1892624 w 3907756"/>
                <a:gd name="connsiteY7" fmla="*/ 2643 h 251654"/>
                <a:gd name="connsiteX8" fmla="*/ 1573269 w 3907756"/>
                <a:gd name="connsiteY8" fmla="*/ 645 h 25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7756" h="251654">
                  <a:moveTo>
                    <a:pt x="1573269" y="645"/>
                  </a:moveTo>
                  <a:cubicBezTo>
                    <a:pt x="859345" y="9578"/>
                    <a:pt x="362404" y="110209"/>
                    <a:pt x="47200" y="229525"/>
                  </a:cubicBezTo>
                  <a:lnTo>
                    <a:pt x="0" y="251437"/>
                  </a:lnTo>
                  <a:lnTo>
                    <a:pt x="49550" y="251654"/>
                  </a:lnTo>
                  <a:cubicBezTo>
                    <a:pt x="783928" y="251290"/>
                    <a:pt x="2113181" y="229358"/>
                    <a:pt x="3344769" y="202182"/>
                  </a:cubicBezTo>
                  <a:lnTo>
                    <a:pt x="3907756" y="188768"/>
                  </a:lnTo>
                  <a:lnTo>
                    <a:pt x="3718733" y="158338"/>
                  </a:lnTo>
                  <a:cubicBezTo>
                    <a:pt x="3233419" y="84445"/>
                    <a:pt x="2695138" y="22023"/>
                    <a:pt x="1892624" y="2643"/>
                  </a:cubicBezTo>
                  <a:cubicBezTo>
                    <a:pt x="1781676" y="-36"/>
                    <a:pt x="1675258" y="-632"/>
                    <a:pt x="1573269" y="64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4745B"/>
                </a:gs>
                <a:gs pos="51000">
                  <a:srgbClr val="B15141"/>
                </a:gs>
              </a:gsLst>
              <a:lin ang="51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79900E5-4C62-4B74-BB17-EA61A771BA8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5721"/>
          <a:stretch/>
        </p:blipFill>
        <p:spPr>
          <a:xfrm>
            <a:off x="0" y="5878745"/>
            <a:ext cx="12192000" cy="979255"/>
          </a:xfrm>
          <a:prstGeom prst="rect">
            <a:avLst/>
          </a:prstGeom>
          <a:noFill/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85CF30E6-34F0-4274-A4E6-03BF0FC0DC27}"/>
              </a:ext>
            </a:extLst>
          </p:cNvPr>
          <p:cNvGrpSpPr/>
          <p:nvPr/>
        </p:nvGrpSpPr>
        <p:grpSpPr>
          <a:xfrm>
            <a:off x="-770319" y="5645485"/>
            <a:ext cx="13740010" cy="396883"/>
            <a:chOff x="-770319" y="5645485"/>
            <a:chExt cx="13740010" cy="396883"/>
          </a:xfrm>
        </p:grpSpPr>
        <p:sp>
          <p:nvSpPr>
            <p:cNvPr id="59" name="Rectangle: Rounded Corners 6">
              <a:extLst>
                <a:ext uri="{FF2B5EF4-FFF2-40B4-BE49-F238E27FC236}">
                  <a16:creationId xmlns:a16="http://schemas.microsoft.com/office/drawing/2014/main" id="{83C3B394-2E71-4E15-BD96-8007122EB8EE}"/>
                </a:ext>
              </a:extLst>
            </p:cNvPr>
            <p:cNvSpPr/>
            <p:nvPr/>
          </p:nvSpPr>
          <p:spPr>
            <a:xfrm rot="10800000">
              <a:off x="5315769" y="5653105"/>
              <a:ext cx="1570623" cy="389263"/>
            </a:xfrm>
            <a:custGeom>
              <a:avLst/>
              <a:gdLst>
                <a:gd name="connsiteX0" fmla="*/ 0 w 1036026"/>
                <a:gd name="connsiteY0" fmla="*/ 76933 h 153865"/>
                <a:gd name="connsiteX1" fmla="*/ 76933 w 1036026"/>
                <a:gd name="connsiteY1" fmla="*/ 0 h 153865"/>
                <a:gd name="connsiteX2" fmla="*/ 959094 w 1036026"/>
                <a:gd name="connsiteY2" fmla="*/ 0 h 153865"/>
                <a:gd name="connsiteX3" fmla="*/ 1036027 w 1036026"/>
                <a:gd name="connsiteY3" fmla="*/ 76933 h 153865"/>
                <a:gd name="connsiteX4" fmla="*/ 1036026 w 1036026"/>
                <a:gd name="connsiteY4" fmla="*/ 76933 h 153865"/>
                <a:gd name="connsiteX5" fmla="*/ 959093 w 1036026"/>
                <a:gd name="connsiteY5" fmla="*/ 153866 h 153865"/>
                <a:gd name="connsiteX6" fmla="*/ 76933 w 1036026"/>
                <a:gd name="connsiteY6" fmla="*/ 153865 h 153865"/>
                <a:gd name="connsiteX7" fmla="*/ 0 w 1036026"/>
                <a:gd name="connsiteY7" fmla="*/ 76932 h 153865"/>
                <a:gd name="connsiteX8" fmla="*/ 0 w 1036026"/>
                <a:gd name="connsiteY8" fmla="*/ 76933 h 153865"/>
                <a:gd name="connsiteX0" fmla="*/ 0 w 1036027"/>
                <a:gd name="connsiteY0" fmla="*/ 76933 h 153866"/>
                <a:gd name="connsiteX1" fmla="*/ 76933 w 1036027"/>
                <a:gd name="connsiteY1" fmla="*/ 0 h 153866"/>
                <a:gd name="connsiteX2" fmla="*/ 959094 w 1036027"/>
                <a:gd name="connsiteY2" fmla="*/ 0 h 153866"/>
                <a:gd name="connsiteX3" fmla="*/ 1036027 w 1036027"/>
                <a:gd name="connsiteY3" fmla="*/ 76933 h 153866"/>
                <a:gd name="connsiteX4" fmla="*/ 1036026 w 1036027"/>
                <a:gd name="connsiteY4" fmla="*/ 76933 h 153866"/>
                <a:gd name="connsiteX5" fmla="*/ 959093 w 1036027"/>
                <a:gd name="connsiteY5" fmla="*/ 153866 h 153866"/>
                <a:gd name="connsiteX6" fmla="*/ 76933 w 1036027"/>
                <a:gd name="connsiteY6" fmla="*/ 153865 h 153866"/>
                <a:gd name="connsiteX7" fmla="*/ 0 w 1036027"/>
                <a:gd name="connsiteY7" fmla="*/ 76932 h 153866"/>
                <a:gd name="connsiteX8" fmla="*/ 0 w 1036027"/>
                <a:gd name="connsiteY8" fmla="*/ 76933 h 153866"/>
                <a:gd name="connsiteX0" fmla="*/ 0 w 1036027"/>
                <a:gd name="connsiteY0" fmla="*/ 76933 h 153866"/>
                <a:gd name="connsiteX1" fmla="*/ 76933 w 1036027"/>
                <a:gd name="connsiteY1" fmla="*/ 0 h 153866"/>
                <a:gd name="connsiteX2" fmla="*/ 959094 w 1036027"/>
                <a:gd name="connsiteY2" fmla="*/ 0 h 153866"/>
                <a:gd name="connsiteX3" fmla="*/ 1036027 w 1036027"/>
                <a:gd name="connsiteY3" fmla="*/ 76933 h 153866"/>
                <a:gd name="connsiteX4" fmla="*/ 1036026 w 1036027"/>
                <a:gd name="connsiteY4" fmla="*/ 76933 h 153866"/>
                <a:gd name="connsiteX5" fmla="*/ 959093 w 1036027"/>
                <a:gd name="connsiteY5" fmla="*/ 153866 h 153866"/>
                <a:gd name="connsiteX6" fmla="*/ 76933 w 1036027"/>
                <a:gd name="connsiteY6" fmla="*/ 153865 h 153866"/>
                <a:gd name="connsiteX7" fmla="*/ 0 w 1036027"/>
                <a:gd name="connsiteY7" fmla="*/ 76932 h 153866"/>
                <a:gd name="connsiteX8" fmla="*/ 0 w 1036027"/>
                <a:gd name="connsiteY8" fmla="*/ 76933 h 153866"/>
                <a:gd name="connsiteX0" fmla="*/ 0 w 1036027"/>
                <a:gd name="connsiteY0" fmla="*/ 115314 h 192247"/>
                <a:gd name="connsiteX1" fmla="*/ 76933 w 1036027"/>
                <a:gd name="connsiteY1" fmla="*/ 38381 h 192247"/>
                <a:gd name="connsiteX2" fmla="*/ 959094 w 1036027"/>
                <a:gd name="connsiteY2" fmla="*/ 38381 h 192247"/>
                <a:gd name="connsiteX3" fmla="*/ 1036027 w 1036027"/>
                <a:gd name="connsiteY3" fmla="*/ 115314 h 192247"/>
                <a:gd name="connsiteX4" fmla="*/ 1036026 w 1036027"/>
                <a:gd name="connsiteY4" fmla="*/ 115314 h 192247"/>
                <a:gd name="connsiteX5" fmla="*/ 959093 w 1036027"/>
                <a:gd name="connsiteY5" fmla="*/ 192247 h 192247"/>
                <a:gd name="connsiteX6" fmla="*/ 76933 w 1036027"/>
                <a:gd name="connsiteY6" fmla="*/ 192246 h 192247"/>
                <a:gd name="connsiteX7" fmla="*/ 0 w 1036027"/>
                <a:gd name="connsiteY7" fmla="*/ 115313 h 192247"/>
                <a:gd name="connsiteX8" fmla="*/ 0 w 1036027"/>
                <a:gd name="connsiteY8" fmla="*/ 115314 h 192247"/>
                <a:gd name="connsiteX0" fmla="*/ 0 w 1036027"/>
                <a:gd name="connsiteY0" fmla="*/ 159725 h 236658"/>
                <a:gd name="connsiteX1" fmla="*/ 76933 w 1036027"/>
                <a:gd name="connsiteY1" fmla="*/ 82792 h 236658"/>
                <a:gd name="connsiteX2" fmla="*/ 959094 w 1036027"/>
                <a:gd name="connsiteY2" fmla="*/ 82792 h 236658"/>
                <a:gd name="connsiteX3" fmla="*/ 1036027 w 1036027"/>
                <a:gd name="connsiteY3" fmla="*/ 159725 h 236658"/>
                <a:gd name="connsiteX4" fmla="*/ 1036026 w 1036027"/>
                <a:gd name="connsiteY4" fmla="*/ 159725 h 236658"/>
                <a:gd name="connsiteX5" fmla="*/ 959093 w 1036027"/>
                <a:gd name="connsiteY5" fmla="*/ 236658 h 236658"/>
                <a:gd name="connsiteX6" fmla="*/ 76933 w 1036027"/>
                <a:gd name="connsiteY6" fmla="*/ 236657 h 236658"/>
                <a:gd name="connsiteX7" fmla="*/ 0 w 1036027"/>
                <a:gd name="connsiteY7" fmla="*/ 159724 h 236658"/>
                <a:gd name="connsiteX8" fmla="*/ 0 w 1036027"/>
                <a:gd name="connsiteY8" fmla="*/ 159725 h 236658"/>
                <a:gd name="connsiteX0" fmla="*/ 0 w 1036027"/>
                <a:gd name="connsiteY0" fmla="*/ 179836 h 256769"/>
                <a:gd name="connsiteX1" fmla="*/ 76933 w 1036027"/>
                <a:gd name="connsiteY1" fmla="*/ 102903 h 256769"/>
                <a:gd name="connsiteX2" fmla="*/ 959094 w 1036027"/>
                <a:gd name="connsiteY2" fmla="*/ 102903 h 256769"/>
                <a:gd name="connsiteX3" fmla="*/ 1036027 w 1036027"/>
                <a:gd name="connsiteY3" fmla="*/ 179836 h 256769"/>
                <a:gd name="connsiteX4" fmla="*/ 1036026 w 1036027"/>
                <a:gd name="connsiteY4" fmla="*/ 179836 h 256769"/>
                <a:gd name="connsiteX5" fmla="*/ 959093 w 1036027"/>
                <a:gd name="connsiteY5" fmla="*/ 256769 h 256769"/>
                <a:gd name="connsiteX6" fmla="*/ 76933 w 1036027"/>
                <a:gd name="connsiteY6" fmla="*/ 256768 h 256769"/>
                <a:gd name="connsiteX7" fmla="*/ 0 w 1036027"/>
                <a:gd name="connsiteY7" fmla="*/ 179835 h 256769"/>
                <a:gd name="connsiteX8" fmla="*/ 0 w 1036027"/>
                <a:gd name="connsiteY8" fmla="*/ 179836 h 25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6027" h="256769">
                  <a:moveTo>
                    <a:pt x="0" y="179836"/>
                  </a:moveTo>
                  <a:cubicBezTo>
                    <a:pt x="0" y="137347"/>
                    <a:pt x="34444" y="102903"/>
                    <a:pt x="76933" y="102903"/>
                  </a:cubicBezTo>
                  <a:cubicBezTo>
                    <a:pt x="350667" y="-29177"/>
                    <a:pt x="700600" y="-39333"/>
                    <a:pt x="959094" y="102903"/>
                  </a:cubicBezTo>
                  <a:cubicBezTo>
                    <a:pt x="1001583" y="102903"/>
                    <a:pt x="1036027" y="137347"/>
                    <a:pt x="1036027" y="179836"/>
                  </a:cubicBezTo>
                  <a:lnTo>
                    <a:pt x="1036026" y="179836"/>
                  </a:lnTo>
                  <a:cubicBezTo>
                    <a:pt x="1036026" y="222325"/>
                    <a:pt x="1001582" y="256769"/>
                    <a:pt x="959093" y="256769"/>
                  </a:cubicBezTo>
                  <a:cubicBezTo>
                    <a:pt x="629480" y="109452"/>
                    <a:pt x="370986" y="150091"/>
                    <a:pt x="76933" y="256768"/>
                  </a:cubicBezTo>
                  <a:cubicBezTo>
                    <a:pt x="34444" y="256768"/>
                    <a:pt x="0" y="222324"/>
                    <a:pt x="0" y="179835"/>
                  </a:cubicBezTo>
                  <a:lnTo>
                    <a:pt x="0" y="1798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0000"/>
                </a:gs>
                <a:gs pos="63000">
                  <a:srgbClr val="C00000"/>
                </a:gs>
                <a:gs pos="78000">
                  <a:srgbClr val="8000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B29014B-F18E-4069-831C-ADD46E40F9B0}"/>
                </a:ext>
              </a:extLst>
            </p:cNvPr>
            <p:cNvGrpSpPr/>
            <p:nvPr/>
          </p:nvGrpSpPr>
          <p:grpSpPr>
            <a:xfrm>
              <a:off x="6548573" y="5645485"/>
              <a:ext cx="6421118" cy="349896"/>
              <a:chOff x="8280592" y="1651488"/>
              <a:chExt cx="4235554" cy="230801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D9403295-555D-42F6-86EF-E3EF45A2F4EA}"/>
                  </a:ext>
                </a:extLst>
              </p:cNvPr>
              <p:cNvSpPr/>
              <p:nvPr/>
            </p:nvSpPr>
            <p:spPr>
              <a:xfrm>
                <a:off x="8384930" y="1651488"/>
                <a:ext cx="4026877" cy="15386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800000"/>
                  </a:gs>
                  <a:gs pos="63000">
                    <a:srgbClr val="C00000"/>
                  </a:gs>
                  <a:gs pos="78000">
                    <a:srgbClr val="8000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ectangle: Rounded Corners 13">
                <a:extLst>
                  <a:ext uri="{FF2B5EF4-FFF2-40B4-BE49-F238E27FC236}">
                    <a16:creationId xmlns:a16="http://schemas.microsoft.com/office/drawing/2014/main" id="{1837C527-D3C4-4AF9-80F4-18308FCBE21D}"/>
                  </a:ext>
                </a:extLst>
              </p:cNvPr>
              <p:cNvSpPr/>
              <p:nvPr/>
            </p:nvSpPr>
            <p:spPr>
              <a:xfrm>
                <a:off x="11643399" y="1728423"/>
                <a:ext cx="872747" cy="153866"/>
              </a:xfrm>
              <a:custGeom>
                <a:avLst/>
                <a:gdLst>
                  <a:gd name="connsiteX0" fmla="*/ 0 w 872746"/>
                  <a:gd name="connsiteY0" fmla="*/ 76933 h 153865"/>
                  <a:gd name="connsiteX1" fmla="*/ 76933 w 872746"/>
                  <a:gd name="connsiteY1" fmla="*/ 0 h 153865"/>
                  <a:gd name="connsiteX2" fmla="*/ 795814 w 872746"/>
                  <a:gd name="connsiteY2" fmla="*/ 0 h 153865"/>
                  <a:gd name="connsiteX3" fmla="*/ 872747 w 872746"/>
                  <a:gd name="connsiteY3" fmla="*/ 76933 h 153865"/>
                  <a:gd name="connsiteX4" fmla="*/ 872746 w 872746"/>
                  <a:gd name="connsiteY4" fmla="*/ 76933 h 153865"/>
                  <a:gd name="connsiteX5" fmla="*/ 795813 w 872746"/>
                  <a:gd name="connsiteY5" fmla="*/ 153866 h 153865"/>
                  <a:gd name="connsiteX6" fmla="*/ 76933 w 872746"/>
                  <a:gd name="connsiteY6" fmla="*/ 153865 h 153865"/>
                  <a:gd name="connsiteX7" fmla="*/ 0 w 872746"/>
                  <a:gd name="connsiteY7" fmla="*/ 76932 h 153865"/>
                  <a:gd name="connsiteX8" fmla="*/ 0 w 872746"/>
                  <a:gd name="connsiteY8" fmla="*/ 76933 h 153865"/>
                  <a:gd name="connsiteX0" fmla="*/ 0 w 872747"/>
                  <a:gd name="connsiteY0" fmla="*/ 76933 h 153866"/>
                  <a:gd name="connsiteX1" fmla="*/ 76933 w 872747"/>
                  <a:gd name="connsiteY1" fmla="*/ 0 h 153866"/>
                  <a:gd name="connsiteX2" fmla="*/ 770414 w 872747"/>
                  <a:gd name="connsiteY2" fmla="*/ 20320 h 153866"/>
                  <a:gd name="connsiteX3" fmla="*/ 872747 w 872747"/>
                  <a:gd name="connsiteY3" fmla="*/ 76933 h 153866"/>
                  <a:gd name="connsiteX4" fmla="*/ 872746 w 872747"/>
                  <a:gd name="connsiteY4" fmla="*/ 76933 h 153866"/>
                  <a:gd name="connsiteX5" fmla="*/ 795813 w 872747"/>
                  <a:gd name="connsiteY5" fmla="*/ 153866 h 153866"/>
                  <a:gd name="connsiteX6" fmla="*/ 76933 w 872747"/>
                  <a:gd name="connsiteY6" fmla="*/ 153865 h 153866"/>
                  <a:gd name="connsiteX7" fmla="*/ 0 w 872747"/>
                  <a:gd name="connsiteY7" fmla="*/ 76932 h 153866"/>
                  <a:gd name="connsiteX8" fmla="*/ 0 w 872747"/>
                  <a:gd name="connsiteY8" fmla="*/ 76933 h 153866"/>
                  <a:gd name="connsiteX0" fmla="*/ 0 w 872747"/>
                  <a:gd name="connsiteY0" fmla="*/ 76933 h 153866"/>
                  <a:gd name="connsiteX1" fmla="*/ 76933 w 872747"/>
                  <a:gd name="connsiteY1" fmla="*/ 0 h 153866"/>
                  <a:gd name="connsiteX2" fmla="*/ 770414 w 872747"/>
                  <a:gd name="connsiteY2" fmla="*/ 20320 h 153866"/>
                  <a:gd name="connsiteX3" fmla="*/ 872747 w 872747"/>
                  <a:gd name="connsiteY3" fmla="*/ 76933 h 153866"/>
                  <a:gd name="connsiteX4" fmla="*/ 872746 w 872747"/>
                  <a:gd name="connsiteY4" fmla="*/ 76933 h 153866"/>
                  <a:gd name="connsiteX5" fmla="*/ 795813 w 872747"/>
                  <a:gd name="connsiteY5" fmla="*/ 153866 h 153866"/>
                  <a:gd name="connsiteX6" fmla="*/ 76933 w 872747"/>
                  <a:gd name="connsiteY6" fmla="*/ 153865 h 153866"/>
                  <a:gd name="connsiteX7" fmla="*/ 0 w 872747"/>
                  <a:gd name="connsiteY7" fmla="*/ 76932 h 153866"/>
                  <a:gd name="connsiteX8" fmla="*/ 0 w 872747"/>
                  <a:gd name="connsiteY8" fmla="*/ 76933 h 1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2747" h="153866">
                    <a:moveTo>
                      <a:pt x="0" y="76933"/>
                    </a:moveTo>
                    <a:cubicBezTo>
                      <a:pt x="0" y="34444"/>
                      <a:pt x="34444" y="0"/>
                      <a:pt x="76933" y="0"/>
                    </a:cubicBezTo>
                    <a:cubicBezTo>
                      <a:pt x="316560" y="0"/>
                      <a:pt x="530787" y="20320"/>
                      <a:pt x="770414" y="20320"/>
                    </a:cubicBezTo>
                    <a:cubicBezTo>
                      <a:pt x="812903" y="20320"/>
                      <a:pt x="872747" y="34444"/>
                      <a:pt x="872747" y="76933"/>
                    </a:cubicBezTo>
                    <a:lnTo>
                      <a:pt x="872746" y="76933"/>
                    </a:lnTo>
                    <a:cubicBezTo>
                      <a:pt x="872746" y="119422"/>
                      <a:pt x="838302" y="153866"/>
                      <a:pt x="795813" y="153866"/>
                    </a:cubicBezTo>
                    <a:cubicBezTo>
                      <a:pt x="556186" y="153866"/>
                      <a:pt x="316560" y="143705"/>
                      <a:pt x="76933" y="153865"/>
                    </a:cubicBezTo>
                    <a:cubicBezTo>
                      <a:pt x="34444" y="153865"/>
                      <a:pt x="0" y="119421"/>
                      <a:pt x="0" y="76932"/>
                    </a:cubicBezTo>
                    <a:lnTo>
                      <a:pt x="0" y="769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43000">
                    <a:schemeClr val="tx1">
                      <a:lumMod val="50000"/>
                      <a:lumOff val="50000"/>
                    </a:schemeClr>
                  </a:gs>
                  <a:gs pos="91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Rectangle: Rounded Corners 14">
                <a:extLst>
                  <a:ext uri="{FF2B5EF4-FFF2-40B4-BE49-F238E27FC236}">
                    <a16:creationId xmlns:a16="http://schemas.microsoft.com/office/drawing/2014/main" id="{AF115C91-7848-4A90-8647-363BFD9F3977}"/>
                  </a:ext>
                </a:extLst>
              </p:cNvPr>
              <p:cNvSpPr/>
              <p:nvPr/>
            </p:nvSpPr>
            <p:spPr>
              <a:xfrm>
                <a:off x="8280592" y="1728423"/>
                <a:ext cx="872747" cy="153866"/>
              </a:xfrm>
              <a:custGeom>
                <a:avLst/>
                <a:gdLst>
                  <a:gd name="connsiteX0" fmla="*/ 0 w 872746"/>
                  <a:gd name="connsiteY0" fmla="*/ 76933 h 153865"/>
                  <a:gd name="connsiteX1" fmla="*/ 76933 w 872746"/>
                  <a:gd name="connsiteY1" fmla="*/ 0 h 153865"/>
                  <a:gd name="connsiteX2" fmla="*/ 795814 w 872746"/>
                  <a:gd name="connsiteY2" fmla="*/ 0 h 153865"/>
                  <a:gd name="connsiteX3" fmla="*/ 872747 w 872746"/>
                  <a:gd name="connsiteY3" fmla="*/ 76933 h 153865"/>
                  <a:gd name="connsiteX4" fmla="*/ 872746 w 872746"/>
                  <a:gd name="connsiteY4" fmla="*/ 76933 h 153865"/>
                  <a:gd name="connsiteX5" fmla="*/ 795813 w 872746"/>
                  <a:gd name="connsiteY5" fmla="*/ 153866 h 153865"/>
                  <a:gd name="connsiteX6" fmla="*/ 76933 w 872746"/>
                  <a:gd name="connsiteY6" fmla="*/ 153865 h 153865"/>
                  <a:gd name="connsiteX7" fmla="*/ 0 w 872746"/>
                  <a:gd name="connsiteY7" fmla="*/ 76932 h 153865"/>
                  <a:gd name="connsiteX8" fmla="*/ 0 w 872746"/>
                  <a:gd name="connsiteY8" fmla="*/ 76933 h 153865"/>
                  <a:gd name="connsiteX0" fmla="*/ 0 w 872747"/>
                  <a:gd name="connsiteY0" fmla="*/ 76933 h 153866"/>
                  <a:gd name="connsiteX1" fmla="*/ 76933 w 872747"/>
                  <a:gd name="connsiteY1" fmla="*/ 0 h 153866"/>
                  <a:gd name="connsiteX2" fmla="*/ 795814 w 872747"/>
                  <a:gd name="connsiteY2" fmla="*/ 0 h 153866"/>
                  <a:gd name="connsiteX3" fmla="*/ 872747 w 872747"/>
                  <a:gd name="connsiteY3" fmla="*/ 76933 h 153866"/>
                  <a:gd name="connsiteX4" fmla="*/ 872746 w 872747"/>
                  <a:gd name="connsiteY4" fmla="*/ 76933 h 153866"/>
                  <a:gd name="connsiteX5" fmla="*/ 795813 w 872747"/>
                  <a:gd name="connsiteY5" fmla="*/ 153866 h 153866"/>
                  <a:gd name="connsiteX6" fmla="*/ 76933 w 872747"/>
                  <a:gd name="connsiteY6" fmla="*/ 153865 h 153866"/>
                  <a:gd name="connsiteX7" fmla="*/ 0 w 872747"/>
                  <a:gd name="connsiteY7" fmla="*/ 76932 h 153866"/>
                  <a:gd name="connsiteX8" fmla="*/ 0 w 872747"/>
                  <a:gd name="connsiteY8" fmla="*/ 76933 h 153866"/>
                  <a:gd name="connsiteX0" fmla="*/ 0 w 872747"/>
                  <a:gd name="connsiteY0" fmla="*/ 76933 h 153866"/>
                  <a:gd name="connsiteX1" fmla="*/ 97253 w 872747"/>
                  <a:gd name="connsiteY1" fmla="*/ 0 h 153866"/>
                  <a:gd name="connsiteX2" fmla="*/ 795814 w 872747"/>
                  <a:gd name="connsiteY2" fmla="*/ 0 h 153866"/>
                  <a:gd name="connsiteX3" fmla="*/ 872747 w 872747"/>
                  <a:gd name="connsiteY3" fmla="*/ 76933 h 153866"/>
                  <a:gd name="connsiteX4" fmla="*/ 872746 w 872747"/>
                  <a:gd name="connsiteY4" fmla="*/ 76933 h 153866"/>
                  <a:gd name="connsiteX5" fmla="*/ 795813 w 872747"/>
                  <a:gd name="connsiteY5" fmla="*/ 153866 h 153866"/>
                  <a:gd name="connsiteX6" fmla="*/ 76933 w 872747"/>
                  <a:gd name="connsiteY6" fmla="*/ 153865 h 153866"/>
                  <a:gd name="connsiteX7" fmla="*/ 0 w 872747"/>
                  <a:gd name="connsiteY7" fmla="*/ 76932 h 153866"/>
                  <a:gd name="connsiteX8" fmla="*/ 0 w 872747"/>
                  <a:gd name="connsiteY8" fmla="*/ 76933 h 1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2747" h="153866">
                    <a:moveTo>
                      <a:pt x="0" y="76933"/>
                    </a:moveTo>
                    <a:cubicBezTo>
                      <a:pt x="0" y="34444"/>
                      <a:pt x="54764" y="0"/>
                      <a:pt x="97253" y="0"/>
                    </a:cubicBezTo>
                    <a:lnTo>
                      <a:pt x="795814" y="0"/>
                    </a:lnTo>
                    <a:cubicBezTo>
                      <a:pt x="838303" y="0"/>
                      <a:pt x="872747" y="34444"/>
                      <a:pt x="872747" y="76933"/>
                    </a:cubicBezTo>
                    <a:lnTo>
                      <a:pt x="872746" y="76933"/>
                    </a:lnTo>
                    <a:cubicBezTo>
                      <a:pt x="872746" y="119422"/>
                      <a:pt x="838302" y="153866"/>
                      <a:pt x="795813" y="153866"/>
                    </a:cubicBezTo>
                    <a:cubicBezTo>
                      <a:pt x="556186" y="133546"/>
                      <a:pt x="316560" y="153865"/>
                      <a:pt x="76933" y="153865"/>
                    </a:cubicBezTo>
                    <a:cubicBezTo>
                      <a:pt x="34444" y="153865"/>
                      <a:pt x="0" y="119421"/>
                      <a:pt x="0" y="76932"/>
                    </a:cubicBezTo>
                    <a:lnTo>
                      <a:pt x="0" y="769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43000">
                    <a:schemeClr val="tx1">
                      <a:lumMod val="50000"/>
                      <a:lumOff val="50000"/>
                    </a:schemeClr>
                  </a:gs>
                  <a:gs pos="91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C122358-E6BB-4E6D-9976-8EC531D6DA46}"/>
                </a:ext>
              </a:extLst>
            </p:cNvPr>
            <p:cNvGrpSpPr/>
            <p:nvPr/>
          </p:nvGrpSpPr>
          <p:grpSpPr>
            <a:xfrm rot="10800000">
              <a:off x="-770319" y="5653105"/>
              <a:ext cx="6421118" cy="349892"/>
              <a:chOff x="2890523" y="7202160"/>
              <a:chExt cx="6421118" cy="349892"/>
            </a:xfrm>
          </p:grpSpPr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E02721DD-3036-40DB-A054-849EE8202C90}"/>
                  </a:ext>
                </a:extLst>
              </p:cNvPr>
              <p:cNvSpPr/>
              <p:nvPr/>
            </p:nvSpPr>
            <p:spPr>
              <a:xfrm>
                <a:off x="3048700" y="7318792"/>
                <a:ext cx="6104763" cy="23326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800000"/>
                  </a:gs>
                  <a:gs pos="63000">
                    <a:srgbClr val="C00000"/>
                  </a:gs>
                  <a:gs pos="78000">
                    <a:srgbClr val="8000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Rectangle: Rounded Corners 11">
                <a:extLst>
                  <a:ext uri="{FF2B5EF4-FFF2-40B4-BE49-F238E27FC236}">
                    <a16:creationId xmlns:a16="http://schemas.microsoft.com/office/drawing/2014/main" id="{2BE93A2B-7A6C-467F-8869-F82232D210F8}"/>
                  </a:ext>
                </a:extLst>
              </p:cNvPr>
              <p:cNvSpPr/>
              <p:nvPr/>
            </p:nvSpPr>
            <p:spPr>
              <a:xfrm>
                <a:off x="7988553" y="7202162"/>
                <a:ext cx="1323088" cy="236683"/>
              </a:xfrm>
              <a:custGeom>
                <a:avLst/>
                <a:gdLst>
                  <a:gd name="connsiteX0" fmla="*/ 0 w 872746"/>
                  <a:gd name="connsiteY0" fmla="*/ 76933 h 153865"/>
                  <a:gd name="connsiteX1" fmla="*/ 76933 w 872746"/>
                  <a:gd name="connsiteY1" fmla="*/ 0 h 153865"/>
                  <a:gd name="connsiteX2" fmla="*/ 795814 w 872746"/>
                  <a:gd name="connsiteY2" fmla="*/ 0 h 153865"/>
                  <a:gd name="connsiteX3" fmla="*/ 872747 w 872746"/>
                  <a:gd name="connsiteY3" fmla="*/ 76933 h 153865"/>
                  <a:gd name="connsiteX4" fmla="*/ 872746 w 872746"/>
                  <a:gd name="connsiteY4" fmla="*/ 76933 h 153865"/>
                  <a:gd name="connsiteX5" fmla="*/ 795813 w 872746"/>
                  <a:gd name="connsiteY5" fmla="*/ 153866 h 153865"/>
                  <a:gd name="connsiteX6" fmla="*/ 76933 w 872746"/>
                  <a:gd name="connsiteY6" fmla="*/ 153865 h 153865"/>
                  <a:gd name="connsiteX7" fmla="*/ 0 w 872746"/>
                  <a:gd name="connsiteY7" fmla="*/ 76932 h 153865"/>
                  <a:gd name="connsiteX8" fmla="*/ 0 w 872746"/>
                  <a:gd name="connsiteY8" fmla="*/ 76933 h 153865"/>
                  <a:gd name="connsiteX0" fmla="*/ 0 w 872747"/>
                  <a:gd name="connsiteY0" fmla="*/ 76933 h 153866"/>
                  <a:gd name="connsiteX1" fmla="*/ 76933 w 872747"/>
                  <a:gd name="connsiteY1" fmla="*/ 0 h 153866"/>
                  <a:gd name="connsiteX2" fmla="*/ 795814 w 872747"/>
                  <a:gd name="connsiteY2" fmla="*/ 0 h 153866"/>
                  <a:gd name="connsiteX3" fmla="*/ 872747 w 872747"/>
                  <a:gd name="connsiteY3" fmla="*/ 76933 h 153866"/>
                  <a:gd name="connsiteX4" fmla="*/ 872746 w 872747"/>
                  <a:gd name="connsiteY4" fmla="*/ 76933 h 153866"/>
                  <a:gd name="connsiteX5" fmla="*/ 795813 w 872747"/>
                  <a:gd name="connsiteY5" fmla="*/ 153866 h 153866"/>
                  <a:gd name="connsiteX6" fmla="*/ 76933 w 872747"/>
                  <a:gd name="connsiteY6" fmla="*/ 153865 h 153866"/>
                  <a:gd name="connsiteX7" fmla="*/ 0 w 872747"/>
                  <a:gd name="connsiteY7" fmla="*/ 76932 h 153866"/>
                  <a:gd name="connsiteX8" fmla="*/ 0 w 872747"/>
                  <a:gd name="connsiteY8" fmla="*/ 76933 h 153866"/>
                  <a:gd name="connsiteX0" fmla="*/ 0 w 872747"/>
                  <a:gd name="connsiteY0" fmla="*/ 76933 h 156123"/>
                  <a:gd name="connsiteX1" fmla="*/ 76933 w 872747"/>
                  <a:gd name="connsiteY1" fmla="*/ 0 h 156123"/>
                  <a:gd name="connsiteX2" fmla="*/ 795814 w 872747"/>
                  <a:gd name="connsiteY2" fmla="*/ 0 h 156123"/>
                  <a:gd name="connsiteX3" fmla="*/ 872747 w 872747"/>
                  <a:gd name="connsiteY3" fmla="*/ 76933 h 156123"/>
                  <a:gd name="connsiteX4" fmla="*/ 872746 w 872747"/>
                  <a:gd name="connsiteY4" fmla="*/ 76933 h 156123"/>
                  <a:gd name="connsiteX5" fmla="*/ 795813 w 872747"/>
                  <a:gd name="connsiteY5" fmla="*/ 153866 h 156123"/>
                  <a:gd name="connsiteX6" fmla="*/ 76933 w 872747"/>
                  <a:gd name="connsiteY6" fmla="*/ 153865 h 156123"/>
                  <a:gd name="connsiteX7" fmla="*/ 0 w 872747"/>
                  <a:gd name="connsiteY7" fmla="*/ 76932 h 156123"/>
                  <a:gd name="connsiteX8" fmla="*/ 0 w 872747"/>
                  <a:gd name="connsiteY8" fmla="*/ 76933 h 156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2747" h="156123">
                    <a:moveTo>
                      <a:pt x="0" y="76933"/>
                    </a:moveTo>
                    <a:cubicBezTo>
                      <a:pt x="0" y="34444"/>
                      <a:pt x="34444" y="0"/>
                      <a:pt x="76933" y="0"/>
                    </a:cubicBezTo>
                    <a:cubicBezTo>
                      <a:pt x="316560" y="0"/>
                      <a:pt x="556187" y="20320"/>
                      <a:pt x="795814" y="0"/>
                    </a:cubicBezTo>
                    <a:cubicBezTo>
                      <a:pt x="838303" y="0"/>
                      <a:pt x="872747" y="34444"/>
                      <a:pt x="872747" y="76933"/>
                    </a:cubicBezTo>
                    <a:lnTo>
                      <a:pt x="872746" y="76933"/>
                    </a:lnTo>
                    <a:cubicBezTo>
                      <a:pt x="872746" y="119422"/>
                      <a:pt x="838302" y="153866"/>
                      <a:pt x="795813" y="153866"/>
                    </a:cubicBezTo>
                    <a:cubicBezTo>
                      <a:pt x="556186" y="153866"/>
                      <a:pt x="326720" y="158945"/>
                      <a:pt x="76933" y="153865"/>
                    </a:cubicBezTo>
                    <a:cubicBezTo>
                      <a:pt x="34444" y="153865"/>
                      <a:pt x="0" y="119421"/>
                      <a:pt x="0" y="76932"/>
                    </a:cubicBezTo>
                    <a:lnTo>
                      <a:pt x="0" y="769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43000">
                    <a:schemeClr val="tx1">
                      <a:lumMod val="50000"/>
                      <a:lumOff val="50000"/>
                    </a:schemeClr>
                  </a:gs>
                  <a:gs pos="91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Rectangle: Rounded Corners 12">
                <a:extLst>
                  <a:ext uri="{FF2B5EF4-FFF2-40B4-BE49-F238E27FC236}">
                    <a16:creationId xmlns:a16="http://schemas.microsoft.com/office/drawing/2014/main" id="{F7E5E78E-E3D2-48E9-ADD9-FF6EC52884CA}"/>
                  </a:ext>
                </a:extLst>
              </p:cNvPr>
              <p:cNvSpPr/>
              <p:nvPr/>
            </p:nvSpPr>
            <p:spPr>
              <a:xfrm>
                <a:off x="2890523" y="7202160"/>
                <a:ext cx="1323088" cy="233260"/>
              </a:xfrm>
              <a:custGeom>
                <a:avLst/>
                <a:gdLst>
                  <a:gd name="connsiteX0" fmla="*/ 0 w 872746"/>
                  <a:gd name="connsiteY0" fmla="*/ 76933 h 153865"/>
                  <a:gd name="connsiteX1" fmla="*/ 76933 w 872746"/>
                  <a:gd name="connsiteY1" fmla="*/ 0 h 153865"/>
                  <a:gd name="connsiteX2" fmla="*/ 795814 w 872746"/>
                  <a:gd name="connsiteY2" fmla="*/ 0 h 153865"/>
                  <a:gd name="connsiteX3" fmla="*/ 872747 w 872746"/>
                  <a:gd name="connsiteY3" fmla="*/ 76933 h 153865"/>
                  <a:gd name="connsiteX4" fmla="*/ 872746 w 872746"/>
                  <a:gd name="connsiteY4" fmla="*/ 76933 h 153865"/>
                  <a:gd name="connsiteX5" fmla="*/ 795813 w 872746"/>
                  <a:gd name="connsiteY5" fmla="*/ 153866 h 153865"/>
                  <a:gd name="connsiteX6" fmla="*/ 76933 w 872746"/>
                  <a:gd name="connsiteY6" fmla="*/ 153865 h 153865"/>
                  <a:gd name="connsiteX7" fmla="*/ 0 w 872746"/>
                  <a:gd name="connsiteY7" fmla="*/ 76932 h 153865"/>
                  <a:gd name="connsiteX8" fmla="*/ 0 w 872746"/>
                  <a:gd name="connsiteY8" fmla="*/ 76933 h 153865"/>
                  <a:gd name="connsiteX0" fmla="*/ 0 w 872747"/>
                  <a:gd name="connsiteY0" fmla="*/ 76933 h 153865"/>
                  <a:gd name="connsiteX1" fmla="*/ 76933 w 872747"/>
                  <a:gd name="connsiteY1" fmla="*/ 0 h 153865"/>
                  <a:gd name="connsiteX2" fmla="*/ 795814 w 872747"/>
                  <a:gd name="connsiteY2" fmla="*/ 0 h 153865"/>
                  <a:gd name="connsiteX3" fmla="*/ 872747 w 872747"/>
                  <a:gd name="connsiteY3" fmla="*/ 76933 h 153865"/>
                  <a:gd name="connsiteX4" fmla="*/ 872746 w 872747"/>
                  <a:gd name="connsiteY4" fmla="*/ 76933 h 153865"/>
                  <a:gd name="connsiteX5" fmla="*/ 734853 w 872747"/>
                  <a:gd name="connsiteY5" fmla="*/ 148786 h 153865"/>
                  <a:gd name="connsiteX6" fmla="*/ 76933 w 872747"/>
                  <a:gd name="connsiteY6" fmla="*/ 153865 h 153865"/>
                  <a:gd name="connsiteX7" fmla="*/ 0 w 872747"/>
                  <a:gd name="connsiteY7" fmla="*/ 76932 h 153865"/>
                  <a:gd name="connsiteX8" fmla="*/ 0 w 872747"/>
                  <a:gd name="connsiteY8" fmla="*/ 76933 h 153865"/>
                  <a:gd name="connsiteX0" fmla="*/ 0 w 872747"/>
                  <a:gd name="connsiteY0" fmla="*/ 76933 h 153865"/>
                  <a:gd name="connsiteX1" fmla="*/ 76933 w 872747"/>
                  <a:gd name="connsiteY1" fmla="*/ 0 h 153865"/>
                  <a:gd name="connsiteX2" fmla="*/ 795814 w 872747"/>
                  <a:gd name="connsiteY2" fmla="*/ 0 h 153865"/>
                  <a:gd name="connsiteX3" fmla="*/ 872747 w 872747"/>
                  <a:gd name="connsiteY3" fmla="*/ 76933 h 153865"/>
                  <a:gd name="connsiteX4" fmla="*/ 872746 w 872747"/>
                  <a:gd name="connsiteY4" fmla="*/ 76933 h 153865"/>
                  <a:gd name="connsiteX5" fmla="*/ 734853 w 872747"/>
                  <a:gd name="connsiteY5" fmla="*/ 148786 h 153865"/>
                  <a:gd name="connsiteX6" fmla="*/ 76933 w 872747"/>
                  <a:gd name="connsiteY6" fmla="*/ 153865 h 153865"/>
                  <a:gd name="connsiteX7" fmla="*/ 0 w 872747"/>
                  <a:gd name="connsiteY7" fmla="*/ 76932 h 153865"/>
                  <a:gd name="connsiteX8" fmla="*/ 0 w 872747"/>
                  <a:gd name="connsiteY8" fmla="*/ 76933 h 153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2747" h="153865">
                    <a:moveTo>
                      <a:pt x="0" y="76933"/>
                    </a:moveTo>
                    <a:cubicBezTo>
                      <a:pt x="0" y="34444"/>
                      <a:pt x="34444" y="0"/>
                      <a:pt x="76933" y="0"/>
                    </a:cubicBezTo>
                    <a:cubicBezTo>
                      <a:pt x="321640" y="20320"/>
                      <a:pt x="556187" y="0"/>
                      <a:pt x="795814" y="0"/>
                    </a:cubicBezTo>
                    <a:cubicBezTo>
                      <a:pt x="838303" y="0"/>
                      <a:pt x="872747" y="34444"/>
                      <a:pt x="872747" y="76933"/>
                    </a:cubicBezTo>
                    <a:lnTo>
                      <a:pt x="872746" y="76933"/>
                    </a:lnTo>
                    <a:cubicBezTo>
                      <a:pt x="872746" y="119422"/>
                      <a:pt x="777342" y="148786"/>
                      <a:pt x="734853" y="148786"/>
                    </a:cubicBezTo>
                    <a:lnTo>
                      <a:pt x="76933" y="153865"/>
                    </a:lnTo>
                    <a:cubicBezTo>
                      <a:pt x="34444" y="153865"/>
                      <a:pt x="0" y="119421"/>
                      <a:pt x="0" y="76932"/>
                    </a:cubicBezTo>
                    <a:lnTo>
                      <a:pt x="0" y="769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43000">
                    <a:schemeClr val="tx1">
                      <a:lumMod val="50000"/>
                      <a:lumOff val="50000"/>
                    </a:schemeClr>
                  </a:gs>
                  <a:gs pos="91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5E7A9A3-ED40-4EBB-BC4A-FB427D70E0BC}"/>
              </a:ext>
            </a:extLst>
          </p:cNvPr>
          <p:cNvSpPr/>
          <p:nvPr/>
        </p:nvSpPr>
        <p:spPr>
          <a:xfrm>
            <a:off x="0" y="5525329"/>
            <a:ext cx="12192000" cy="1339934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95000"/>
                  <a:lumOff val="5000"/>
                  <a:alpha val="0"/>
                </a:schemeClr>
              </a:gs>
              <a:gs pos="0">
                <a:schemeClr val="tx1">
                  <a:lumMod val="85000"/>
                  <a:lumOff val="15000"/>
                  <a:alpha val="3000"/>
                </a:schemeClr>
              </a:gs>
              <a:gs pos="48000">
                <a:schemeClr val="tx1">
                  <a:lumMod val="85000"/>
                  <a:lumOff val="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3ADA441-8F84-DAC6-F3EA-AE86F85C9C66}"/>
              </a:ext>
            </a:extLst>
          </p:cNvPr>
          <p:cNvSpPr txBox="1"/>
          <p:nvPr/>
        </p:nvSpPr>
        <p:spPr>
          <a:xfrm>
            <a:off x="2235116" y="743901"/>
            <a:ext cx="7850733" cy="288950"/>
          </a:xfrm>
          <a:custGeom>
            <a:avLst/>
            <a:gdLst/>
            <a:ahLst/>
            <a:cxnLst/>
            <a:rect l="l" t="t" r="r" b="b"/>
            <a:pathLst>
              <a:path w="7850733" h="288950">
                <a:moveTo>
                  <a:pt x="7825130" y="174955"/>
                </a:moveTo>
                <a:cubicBezTo>
                  <a:pt x="7832243" y="174955"/>
                  <a:pt x="7838287" y="177444"/>
                  <a:pt x="7843265" y="182423"/>
                </a:cubicBezTo>
                <a:cubicBezTo>
                  <a:pt x="7848245" y="187401"/>
                  <a:pt x="7850733" y="193446"/>
                  <a:pt x="7850733" y="200558"/>
                </a:cubicBezTo>
                <a:cubicBezTo>
                  <a:pt x="7850733" y="204216"/>
                  <a:pt x="7850073" y="207620"/>
                  <a:pt x="7848752" y="210769"/>
                </a:cubicBezTo>
                <a:cubicBezTo>
                  <a:pt x="7847431" y="213919"/>
                  <a:pt x="7845602" y="216662"/>
                  <a:pt x="7843265" y="218999"/>
                </a:cubicBezTo>
                <a:cubicBezTo>
                  <a:pt x="7840929" y="221336"/>
                  <a:pt x="7838185" y="223164"/>
                  <a:pt x="7835036" y="224485"/>
                </a:cubicBezTo>
                <a:cubicBezTo>
                  <a:pt x="7831886" y="225806"/>
                  <a:pt x="7828585" y="226466"/>
                  <a:pt x="7825130" y="226466"/>
                </a:cubicBezTo>
                <a:cubicBezTo>
                  <a:pt x="7818017" y="226466"/>
                  <a:pt x="7811922" y="223926"/>
                  <a:pt x="7806842" y="218846"/>
                </a:cubicBezTo>
                <a:cubicBezTo>
                  <a:pt x="7801763" y="213766"/>
                  <a:pt x="7799223" y="207670"/>
                  <a:pt x="7799223" y="200558"/>
                </a:cubicBezTo>
                <a:cubicBezTo>
                  <a:pt x="7799223" y="197104"/>
                  <a:pt x="7799882" y="193802"/>
                  <a:pt x="7801203" y="190652"/>
                </a:cubicBezTo>
                <a:cubicBezTo>
                  <a:pt x="7802525" y="187503"/>
                  <a:pt x="7804353" y="184760"/>
                  <a:pt x="7806690" y="182423"/>
                </a:cubicBezTo>
                <a:cubicBezTo>
                  <a:pt x="7809027" y="180086"/>
                  <a:pt x="7811769" y="178257"/>
                  <a:pt x="7814919" y="176936"/>
                </a:cubicBezTo>
                <a:cubicBezTo>
                  <a:pt x="7818069" y="175616"/>
                  <a:pt x="7821473" y="174955"/>
                  <a:pt x="7825130" y="174955"/>
                </a:cubicBezTo>
                <a:close/>
                <a:moveTo>
                  <a:pt x="7387590" y="149047"/>
                </a:moveTo>
                <a:cubicBezTo>
                  <a:pt x="7379867" y="149860"/>
                  <a:pt x="7372502" y="150774"/>
                  <a:pt x="7365492" y="151790"/>
                </a:cubicBezTo>
                <a:cubicBezTo>
                  <a:pt x="7358481" y="152806"/>
                  <a:pt x="7353249" y="153721"/>
                  <a:pt x="7349795" y="154534"/>
                </a:cubicBezTo>
                <a:cubicBezTo>
                  <a:pt x="7340041" y="156566"/>
                  <a:pt x="7333691" y="159461"/>
                  <a:pt x="7330745" y="163220"/>
                </a:cubicBezTo>
                <a:cubicBezTo>
                  <a:pt x="7327798" y="166980"/>
                  <a:pt x="7326325" y="170790"/>
                  <a:pt x="7326325" y="174650"/>
                </a:cubicBezTo>
                <a:cubicBezTo>
                  <a:pt x="7326325" y="179934"/>
                  <a:pt x="7327951" y="184048"/>
                  <a:pt x="7331201" y="186995"/>
                </a:cubicBezTo>
                <a:cubicBezTo>
                  <a:pt x="7334453" y="189941"/>
                  <a:pt x="7340041" y="191414"/>
                  <a:pt x="7347965" y="191414"/>
                </a:cubicBezTo>
                <a:cubicBezTo>
                  <a:pt x="7360565" y="191414"/>
                  <a:pt x="7370317" y="188519"/>
                  <a:pt x="7377227" y="182728"/>
                </a:cubicBezTo>
                <a:cubicBezTo>
                  <a:pt x="7384135" y="176936"/>
                  <a:pt x="7387590" y="169469"/>
                  <a:pt x="7387590" y="160325"/>
                </a:cubicBezTo>
                <a:close/>
                <a:moveTo>
                  <a:pt x="4215765" y="149047"/>
                </a:moveTo>
                <a:cubicBezTo>
                  <a:pt x="4208044" y="149860"/>
                  <a:pt x="4200677" y="150774"/>
                  <a:pt x="4193667" y="151790"/>
                </a:cubicBezTo>
                <a:cubicBezTo>
                  <a:pt x="4186656" y="152806"/>
                  <a:pt x="4181424" y="153721"/>
                  <a:pt x="4177970" y="154534"/>
                </a:cubicBezTo>
                <a:cubicBezTo>
                  <a:pt x="4168216" y="156566"/>
                  <a:pt x="4161866" y="159461"/>
                  <a:pt x="4158920" y="163220"/>
                </a:cubicBezTo>
                <a:cubicBezTo>
                  <a:pt x="4155973" y="166980"/>
                  <a:pt x="4154500" y="170790"/>
                  <a:pt x="4154500" y="174650"/>
                </a:cubicBezTo>
                <a:cubicBezTo>
                  <a:pt x="4154500" y="179934"/>
                  <a:pt x="4156126" y="184048"/>
                  <a:pt x="4159377" y="186995"/>
                </a:cubicBezTo>
                <a:cubicBezTo>
                  <a:pt x="4162628" y="189941"/>
                  <a:pt x="4168216" y="191414"/>
                  <a:pt x="4176141" y="191414"/>
                </a:cubicBezTo>
                <a:cubicBezTo>
                  <a:pt x="4188739" y="191414"/>
                  <a:pt x="4198493" y="188519"/>
                  <a:pt x="4205402" y="182728"/>
                </a:cubicBezTo>
                <a:cubicBezTo>
                  <a:pt x="4212311" y="176936"/>
                  <a:pt x="4215765" y="169469"/>
                  <a:pt x="4215765" y="160325"/>
                </a:cubicBezTo>
                <a:close/>
                <a:moveTo>
                  <a:pt x="801091" y="126187"/>
                </a:moveTo>
                <a:lnTo>
                  <a:pt x="923620" y="126187"/>
                </a:lnTo>
                <a:cubicBezTo>
                  <a:pt x="929310" y="126187"/>
                  <a:pt x="933222" y="128118"/>
                  <a:pt x="935355" y="131978"/>
                </a:cubicBezTo>
                <a:cubicBezTo>
                  <a:pt x="937488" y="135839"/>
                  <a:pt x="938555" y="140614"/>
                  <a:pt x="938555" y="146304"/>
                </a:cubicBezTo>
                <a:cubicBezTo>
                  <a:pt x="938555" y="158902"/>
                  <a:pt x="933374" y="165202"/>
                  <a:pt x="923011" y="165202"/>
                </a:cubicBezTo>
                <a:lnTo>
                  <a:pt x="800786" y="165202"/>
                </a:lnTo>
                <a:cubicBezTo>
                  <a:pt x="791033" y="164998"/>
                  <a:pt x="786155" y="158699"/>
                  <a:pt x="786155" y="146304"/>
                </a:cubicBezTo>
                <a:cubicBezTo>
                  <a:pt x="786155" y="140614"/>
                  <a:pt x="787222" y="135839"/>
                  <a:pt x="789356" y="131978"/>
                </a:cubicBezTo>
                <a:cubicBezTo>
                  <a:pt x="791489" y="128118"/>
                  <a:pt x="795401" y="126187"/>
                  <a:pt x="801091" y="126187"/>
                </a:cubicBezTo>
                <a:close/>
                <a:moveTo>
                  <a:pt x="6367043" y="94793"/>
                </a:moveTo>
                <a:cubicBezTo>
                  <a:pt x="6355257" y="94793"/>
                  <a:pt x="6345961" y="99009"/>
                  <a:pt x="6339154" y="107442"/>
                </a:cubicBezTo>
                <a:cubicBezTo>
                  <a:pt x="6332346" y="115875"/>
                  <a:pt x="6328943" y="127711"/>
                  <a:pt x="6328943" y="142951"/>
                </a:cubicBezTo>
                <a:cubicBezTo>
                  <a:pt x="6328943" y="158191"/>
                  <a:pt x="6332346" y="169977"/>
                  <a:pt x="6339154" y="178308"/>
                </a:cubicBezTo>
                <a:cubicBezTo>
                  <a:pt x="6345961" y="186639"/>
                  <a:pt x="6355257" y="190805"/>
                  <a:pt x="6367043" y="190805"/>
                </a:cubicBezTo>
                <a:cubicBezTo>
                  <a:pt x="6379235" y="190805"/>
                  <a:pt x="6388735" y="186639"/>
                  <a:pt x="6395542" y="178308"/>
                </a:cubicBezTo>
                <a:cubicBezTo>
                  <a:pt x="6402349" y="169977"/>
                  <a:pt x="6405753" y="158191"/>
                  <a:pt x="6405753" y="142951"/>
                </a:cubicBezTo>
                <a:cubicBezTo>
                  <a:pt x="6405753" y="127914"/>
                  <a:pt x="6402400" y="116129"/>
                  <a:pt x="6395694" y="107594"/>
                </a:cubicBezTo>
                <a:cubicBezTo>
                  <a:pt x="6388989" y="99060"/>
                  <a:pt x="6379438" y="94793"/>
                  <a:pt x="6367043" y="94793"/>
                </a:cubicBezTo>
                <a:close/>
                <a:moveTo>
                  <a:pt x="6059805" y="94793"/>
                </a:moveTo>
                <a:cubicBezTo>
                  <a:pt x="6048832" y="94793"/>
                  <a:pt x="6040349" y="99009"/>
                  <a:pt x="6034354" y="107442"/>
                </a:cubicBezTo>
                <a:cubicBezTo>
                  <a:pt x="6028360" y="115875"/>
                  <a:pt x="6025362" y="126898"/>
                  <a:pt x="6025362" y="140513"/>
                </a:cubicBezTo>
                <a:cubicBezTo>
                  <a:pt x="6025362" y="154330"/>
                  <a:pt x="6028360" y="165252"/>
                  <a:pt x="6034354" y="173279"/>
                </a:cubicBezTo>
                <a:cubicBezTo>
                  <a:pt x="6040349" y="181305"/>
                  <a:pt x="6048629" y="185318"/>
                  <a:pt x="6059195" y="185318"/>
                </a:cubicBezTo>
                <a:cubicBezTo>
                  <a:pt x="6071184" y="185318"/>
                  <a:pt x="6080277" y="181508"/>
                  <a:pt x="6086475" y="173888"/>
                </a:cubicBezTo>
                <a:cubicBezTo>
                  <a:pt x="6092673" y="166268"/>
                  <a:pt x="6095771" y="155245"/>
                  <a:pt x="6095771" y="140818"/>
                </a:cubicBezTo>
                <a:cubicBezTo>
                  <a:pt x="6095771" y="127203"/>
                  <a:pt x="6092825" y="116129"/>
                  <a:pt x="6086932" y="107594"/>
                </a:cubicBezTo>
                <a:cubicBezTo>
                  <a:pt x="6081039" y="99060"/>
                  <a:pt x="6071997" y="94793"/>
                  <a:pt x="6059805" y="94793"/>
                </a:cubicBezTo>
                <a:close/>
                <a:moveTo>
                  <a:pt x="5507355" y="94793"/>
                </a:moveTo>
                <a:cubicBezTo>
                  <a:pt x="5496382" y="94793"/>
                  <a:pt x="5487899" y="99009"/>
                  <a:pt x="5481904" y="107442"/>
                </a:cubicBezTo>
                <a:cubicBezTo>
                  <a:pt x="5475910" y="115875"/>
                  <a:pt x="5472912" y="126898"/>
                  <a:pt x="5472912" y="140513"/>
                </a:cubicBezTo>
                <a:cubicBezTo>
                  <a:pt x="5472912" y="154330"/>
                  <a:pt x="5475910" y="165252"/>
                  <a:pt x="5481904" y="173279"/>
                </a:cubicBezTo>
                <a:cubicBezTo>
                  <a:pt x="5487899" y="181305"/>
                  <a:pt x="5496179" y="185318"/>
                  <a:pt x="5506745" y="185318"/>
                </a:cubicBezTo>
                <a:cubicBezTo>
                  <a:pt x="5518734" y="185318"/>
                  <a:pt x="5527828" y="181508"/>
                  <a:pt x="5534025" y="173888"/>
                </a:cubicBezTo>
                <a:cubicBezTo>
                  <a:pt x="5540222" y="166268"/>
                  <a:pt x="5543321" y="155245"/>
                  <a:pt x="5543321" y="140818"/>
                </a:cubicBezTo>
                <a:cubicBezTo>
                  <a:pt x="5543321" y="127203"/>
                  <a:pt x="5540374" y="116129"/>
                  <a:pt x="5534482" y="107594"/>
                </a:cubicBezTo>
                <a:cubicBezTo>
                  <a:pt x="5528589" y="99060"/>
                  <a:pt x="5519547" y="94793"/>
                  <a:pt x="5507355" y="94793"/>
                </a:cubicBezTo>
                <a:close/>
                <a:moveTo>
                  <a:pt x="5128793" y="94793"/>
                </a:moveTo>
                <a:cubicBezTo>
                  <a:pt x="5117007" y="94793"/>
                  <a:pt x="5107711" y="99009"/>
                  <a:pt x="5100904" y="107442"/>
                </a:cubicBezTo>
                <a:cubicBezTo>
                  <a:pt x="5094097" y="115875"/>
                  <a:pt x="5090693" y="127711"/>
                  <a:pt x="5090693" y="142951"/>
                </a:cubicBezTo>
                <a:cubicBezTo>
                  <a:pt x="5090693" y="158191"/>
                  <a:pt x="5094097" y="169977"/>
                  <a:pt x="5100904" y="178308"/>
                </a:cubicBezTo>
                <a:cubicBezTo>
                  <a:pt x="5107711" y="186639"/>
                  <a:pt x="5117007" y="190805"/>
                  <a:pt x="5128793" y="190805"/>
                </a:cubicBezTo>
                <a:cubicBezTo>
                  <a:pt x="5140985" y="190805"/>
                  <a:pt x="5150485" y="186639"/>
                  <a:pt x="5157292" y="178308"/>
                </a:cubicBezTo>
                <a:cubicBezTo>
                  <a:pt x="5164099" y="169977"/>
                  <a:pt x="5167503" y="158191"/>
                  <a:pt x="5167503" y="142951"/>
                </a:cubicBezTo>
                <a:cubicBezTo>
                  <a:pt x="5167503" y="127914"/>
                  <a:pt x="5164150" y="116129"/>
                  <a:pt x="5157444" y="107594"/>
                </a:cubicBezTo>
                <a:cubicBezTo>
                  <a:pt x="5150739" y="99060"/>
                  <a:pt x="5141188" y="94793"/>
                  <a:pt x="5128793" y="94793"/>
                </a:cubicBezTo>
                <a:close/>
                <a:moveTo>
                  <a:pt x="3490493" y="94793"/>
                </a:moveTo>
                <a:cubicBezTo>
                  <a:pt x="3478708" y="94793"/>
                  <a:pt x="3469411" y="99009"/>
                  <a:pt x="3462604" y="107442"/>
                </a:cubicBezTo>
                <a:cubicBezTo>
                  <a:pt x="3455797" y="115875"/>
                  <a:pt x="3452393" y="127711"/>
                  <a:pt x="3452393" y="142951"/>
                </a:cubicBezTo>
                <a:cubicBezTo>
                  <a:pt x="3452393" y="158191"/>
                  <a:pt x="3455797" y="169977"/>
                  <a:pt x="3462604" y="178308"/>
                </a:cubicBezTo>
                <a:cubicBezTo>
                  <a:pt x="3469411" y="186639"/>
                  <a:pt x="3478708" y="190805"/>
                  <a:pt x="3490493" y="190805"/>
                </a:cubicBezTo>
                <a:cubicBezTo>
                  <a:pt x="3502685" y="190805"/>
                  <a:pt x="3512185" y="186639"/>
                  <a:pt x="3518992" y="178308"/>
                </a:cubicBezTo>
                <a:cubicBezTo>
                  <a:pt x="3525799" y="169977"/>
                  <a:pt x="3529203" y="158191"/>
                  <a:pt x="3529203" y="142951"/>
                </a:cubicBezTo>
                <a:cubicBezTo>
                  <a:pt x="3529203" y="127914"/>
                  <a:pt x="3525850" y="116129"/>
                  <a:pt x="3519144" y="107594"/>
                </a:cubicBezTo>
                <a:cubicBezTo>
                  <a:pt x="3512439" y="99060"/>
                  <a:pt x="3502888" y="94793"/>
                  <a:pt x="3490493" y="94793"/>
                </a:cubicBezTo>
                <a:close/>
                <a:moveTo>
                  <a:pt x="1804568" y="94793"/>
                </a:moveTo>
                <a:cubicBezTo>
                  <a:pt x="1792783" y="94793"/>
                  <a:pt x="1783486" y="99009"/>
                  <a:pt x="1776679" y="107442"/>
                </a:cubicBezTo>
                <a:cubicBezTo>
                  <a:pt x="1769872" y="115875"/>
                  <a:pt x="1766468" y="127711"/>
                  <a:pt x="1766468" y="142951"/>
                </a:cubicBezTo>
                <a:cubicBezTo>
                  <a:pt x="1766468" y="158191"/>
                  <a:pt x="1769872" y="169977"/>
                  <a:pt x="1776679" y="178308"/>
                </a:cubicBezTo>
                <a:cubicBezTo>
                  <a:pt x="1783486" y="186639"/>
                  <a:pt x="1792783" y="190805"/>
                  <a:pt x="1804568" y="190805"/>
                </a:cubicBezTo>
                <a:cubicBezTo>
                  <a:pt x="1816760" y="190805"/>
                  <a:pt x="1826260" y="186639"/>
                  <a:pt x="1833067" y="178308"/>
                </a:cubicBezTo>
                <a:cubicBezTo>
                  <a:pt x="1839874" y="169977"/>
                  <a:pt x="1843278" y="158191"/>
                  <a:pt x="1843278" y="142951"/>
                </a:cubicBezTo>
                <a:cubicBezTo>
                  <a:pt x="1843278" y="127914"/>
                  <a:pt x="1839925" y="116129"/>
                  <a:pt x="1833220" y="107594"/>
                </a:cubicBezTo>
                <a:cubicBezTo>
                  <a:pt x="1826514" y="99060"/>
                  <a:pt x="1816964" y="94793"/>
                  <a:pt x="1804568" y="94793"/>
                </a:cubicBezTo>
                <a:close/>
                <a:moveTo>
                  <a:pt x="7179716" y="94488"/>
                </a:moveTo>
                <a:cubicBezTo>
                  <a:pt x="7173823" y="94488"/>
                  <a:pt x="7168693" y="95707"/>
                  <a:pt x="7164324" y="98146"/>
                </a:cubicBezTo>
                <a:cubicBezTo>
                  <a:pt x="7159955" y="100584"/>
                  <a:pt x="7156247" y="103988"/>
                  <a:pt x="7153199" y="108356"/>
                </a:cubicBezTo>
                <a:cubicBezTo>
                  <a:pt x="7150151" y="112725"/>
                  <a:pt x="7147865" y="117856"/>
                  <a:pt x="7146341" y="123749"/>
                </a:cubicBezTo>
                <a:cubicBezTo>
                  <a:pt x="7144817" y="129642"/>
                  <a:pt x="7144054" y="136042"/>
                  <a:pt x="7144054" y="142951"/>
                </a:cubicBezTo>
                <a:cubicBezTo>
                  <a:pt x="7144054" y="157785"/>
                  <a:pt x="7147103" y="169621"/>
                  <a:pt x="7153199" y="178460"/>
                </a:cubicBezTo>
                <a:cubicBezTo>
                  <a:pt x="7159295" y="187300"/>
                  <a:pt x="7168133" y="191719"/>
                  <a:pt x="7179716" y="191719"/>
                </a:cubicBezTo>
                <a:cubicBezTo>
                  <a:pt x="7191705" y="191719"/>
                  <a:pt x="7200697" y="187096"/>
                  <a:pt x="7206691" y="177851"/>
                </a:cubicBezTo>
                <a:cubicBezTo>
                  <a:pt x="7212685" y="168605"/>
                  <a:pt x="7215683" y="156972"/>
                  <a:pt x="7215683" y="142951"/>
                </a:cubicBezTo>
                <a:cubicBezTo>
                  <a:pt x="7215683" y="136042"/>
                  <a:pt x="7214920" y="129642"/>
                  <a:pt x="7213397" y="123749"/>
                </a:cubicBezTo>
                <a:cubicBezTo>
                  <a:pt x="7211873" y="117856"/>
                  <a:pt x="7209587" y="112725"/>
                  <a:pt x="7206539" y="108356"/>
                </a:cubicBezTo>
                <a:cubicBezTo>
                  <a:pt x="7203491" y="103988"/>
                  <a:pt x="7199731" y="100584"/>
                  <a:pt x="7195261" y="98146"/>
                </a:cubicBezTo>
                <a:cubicBezTo>
                  <a:pt x="7190791" y="95707"/>
                  <a:pt x="7185609" y="94488"/>
                  <a:pt x="7179716" y="94488"/>
                </a:cubicBezTo>
                <a:close/>
                <a:moveTo>
                  <a:pt x="4827041" y="94488"/>
                </a:moveTo>
                <a:cubicBezTo>
                  <a:pt x="4821149" y="94488"/>
                  <a:pt x="4816017" y="95707"/>
                  <a:pt x="4811649" y="98146"/>
                </a:cubicBezTo>
                <a:cubicBezTo>
                  <a:pt x="4807280" y="100584"/>
                  <a:pt x="4803572" y="103988"/>
                  <a:pt x="4800524" y="108356"/>
                </a:cubicBezTo>
                <a:cubicBezTo>
                  <a:pt x="4797476" y="112725"/>
                  <a:pt x="4795190" y="117856"/>
                  <a:pt x="4793665" y="123749"/>
                </a:cubicBezTo>
                <a:cubicBezTo>
                  <a:pt x="4792142" y="129642"/>
                  <a:pt x="4791379" y="136042"/>
                  <a:pt x="4791379" y="142951"/>
                </a:cubicBezTo>
                <a:cubicBezTo>
                  <a:pt x="4791379" y="157785"/>
                  <a:pt x="4794428" y="169621"/>
                  <a:pt x="4800524" y="178460"/>
                </a:cubicBezTo>
                <a:cubicBezTo>
                  <a:pt x="4806620" y="187300"/>
                  <a:pt x="4815459" y="191719"/>
                  <a:pt x="4827041" y="191719"/>
                </a:cubicBezTo>
                <a:cubicBezTo>
                  <a:pt x="4839030" y="191719"/>
                  <a:pt x="4848021" y="187096"/>
                  <a:pt x="4854016" y="177851"/>
                </a:cubicBezTo>
                <a:cubicBezTo>
                  <a:pt x="4860011" y="168605"/>
                  <a:pt x="4863008" y="156972"/>
                  <a:pt x="4863008" y="142951"/>
                </a:cubicBezTo>
                <a:cubicBezTo>
                  <a:pt x="4863008" y="136042"/>
                  <a:pt x="4862245" y="129642"/>
                  <a:pt x="4860722" y="123749"/>
                </a:cubicBezTo>
                <a:cubicBezTo>
                  <a:pt x="4859197" y="117856"/>
                  <a:pt x="4856912" y="112725"/>
                  <a:pt x="4853863" y="108356"/>
                </a:cubicBezTo>
                <a:cubicBezTo>
                  <a:pt x="4850815" y="103988"/>
                  <a:pt x="4847056" y="100584"/>
                  <a:pt x="4842586" y="98146"/>
                </a:cubicBezTo>
                <a:cubicBezTo>
                  <a:pt x="4838116" y="95707"/>
                  <a:pt x="4832934" y="94488"/>
                  <a:pt x="4827041" y="94488"/>
                </a:cubicBezTo>
                <a:close/>
                <a:moveTo>
                  <a:pt x="4556074" y="94488"/>
                </a:moveTo>
                <a:cubicBezTo>
                  <a:pt x="4550181" y="94488"/>
                  <a:pt x="4544949" y="95707"/>
                  <a:pt x="4540377" y="98146"/>
                </a:cubicBezTo>
                <a:cubicBezTo>
                  <a:pt x="4535805" y="100584"/>
                  <a:pt x="4531995" y="103988"/>
                  <a:pt x="4528947" y="108356"/>
                </a:cubicBezTo>
                <a:cubicBezTo>
                  <a:pt x="4525899" y="112725"/>
                  <a:pt x="4523613" y="117856"/>
                  <a:pt x="4522089" y="123749"/>
                </a:cubicBezTo>
                <a:cubicBezTo>
                  <a:pt x="4520565" y="129642"/>
                  <a:pt x="4519803" y="136042"/>
                  <a:pt x="4519803" y="142951"/>
                </a:cubicBezTo>
                <a:cubicBezTo>
                  <a:pt x="4519803" y="156972"/>
                  <a:pt x="4522749" y="168554"/>
                  <a:pt x="4528642" y="177698"/>
                </a:cubicBezTo>
                <a:cubicBezTo>
                  <a:pt x="4534535" y="186842"/>
                  <a:pt x="4543475" y="191414"/>
                  <a:pt x="4555464" y="191414"/>
                </a:cubicBezTo>
                <a:cubicBezTo>
                  <a:pt x="4567047" y="191414"/>
                  <a:pt x="4575886" y="187046"/>
                  <a:pt x="4581982" y="178308"/>
                </a:cubicBezTo>
                <a:cubicBezTo>
                  <a:pt x="4588078" y="169570"/>
                  <a:pt x="4591126" y="157785"/>
                  <a:pt x="4591126" y="142951"/>
                </a:cubicBezTo>
                <a:cubicBezTo>
                  <a:pt x="4591126" y="136042"/>
                  <a:pt x="4590364" y="129642"/>
                  <a:pt x="4588840" y="123749"/>
                </a:cubicBezTo>
                <a:cubicBezTo>
                  <a:pt x="4587316" y="117856"/>
                  <a:pt x="4585132" y="112725"/>
                  <a:pt x="4582287" y="108356"/>
                </a:cubicBezTo>
                <a:cubicBezTo>
                  <a:pt x="4579442" y="103988"/>
                  <a:pt x="4575784" y="100584"/>
                  <a:pt x="4571314" y="98146"/>
                </a:cubicBezTo>
                <a:cubicBezTo>
                  <a:pt x="4566844" y="95707"/>
                  <a:pt x="4561764" y="94488"/>
                  <a:pt x="4556074" y="94488"/>
                </a:cubicBezTo>
                <a:close/>
                <a:moveTo>
                  <a:pt x="3927424" y="94488"/>
                </a:moveTo>
                <a:cubicBezTo>
                  <a:pt x="3921531" y="94488"/>
                  <a:pt x="3916299" y="95707"/>
                  <a:pt x="3911727" y="98146"/>
                </a:cubicBezTo>
                <a:cubicBezTo>
                  <a:pt x="3907155" y="100584"/>
                  <a:pt x="3903345" y="103988"/>
                  <a:pt x="3900297" y="108356"/>
                </a:cubicBezTo>
                <a:cubicBezTo>
                  <a:pt x="3897249" y="112725"/>
                  <a:pt x="3894963" y="117856"/>
                  <a:pt x="3893439" y="123749"/>
                </a:cubicBezTo>
                <a:cubicBezTo>
                  <a:pt x="3891915" y="129642"/>
                  <a:pt x="3891153" y="136042"/>
                  <a:pt x="3891153" y="142951"/>
                </a:cubicBezTo>
                <a:cubicBezTo>
                  <a:pt x="3891153" y="156972"/>
                  <a:pt x="3894099" y="168554"/>
                  <a:pt x="3899992" y="177698"/>
                </a:cubicBezTo>
                <a:cubicBezTo>
                  <a:pt x="3905885" y="186842"/>
                  <a:pt x="3914826" y="191414"/>
                  <a:pt x="3926815" y="191414"/>
                </a:cubicBezTo>
                <a:cubicBezTo>
                  <a:pt x="3938397" y="191414"/>
                  <a:pt x="3947236" y="187046"/>
                  <a:pt x="3953332" y="178308"/>
                </a:cubicBezTo>
                <a:cubicBezTo>
                  <a:pt x="3959429" y="169570"/>
                  <a:pt x="3962476" y="157785"/>
                  <a:pt x="3962476" y="142951"/>
                </a:cubicBezTo>
                <a:cubicBezTo>
                  <a:pt x="3962476" y="136042"/>
                  <a:pt x="3961714" y="129642"/>
                  <a:pt x="3960190" y="123749"/>
                </a:cubicBezTo>
                <a:cubicBezTo>
                  <a:pt x="3958666" y="117856"/>
                  <a:pt x="3956482" y="112725"/>
                  <a:pt x="3953637" y="108356"/>
                </a:cubicBezTo>
                <a:cubicBezTo>
                  <a:pt x="3950792" y="103988"/>
                  <a:pt x="3947135" y="100584"/>
                  <a:pt x="3942664" y="98146"/>
                </a:cubicBezTo>
                <a:cubicBezTo>
                  <a:pt x="3938194" y="95707"/>
                  <a:pt x="3933114" y="94488"/>
                  <a:pt x="3927424" y="94488"/>
                </a:cubicBezTo>
                <a:close/>
                <a:moveTo>
                  <a:pt x="3022549" y="94488"/>
                </a:moveTo>
                <a:cubicBezTo>
                  <a:pt x="3016656" y="94488"/>
                  <a:pt x="3011424" y="95707"/>
                  <a:pt x="3006852" y="98146"/>
                </a:cubicBezTo>
                <a:cubicBezTo>
                  <a:pt x="3002280" y="100584"/>
                  <a:pt x="2998470" y="103988"/>
                  <a:pt x="2995422" y="108356"/>
                </a:cubicBezTo>
                <a:cubicBezTo>
                  <a:pt x="2992374" y="112725"/>
                  <a:pt x="2990088" y="117856"/>
                  <a:pt x="2988564" y="123749"/>
                </a:cubicBezTo>
                <a:cubicBezTo>
                  <a:pt x="2987040" y="129642"/>
                  <a:pt x="2986278" y="136042"/>
                  <a:pt x="2986278" y="142951"/>
                </a:cubicBezTo>
                <a:cubicBezTo>
                  <a:pt x="2986278" y="156972"/>
                  <a:pt x="2989224" y="168554"/>
                  <a:pt x="2995117" y="177698"/>
                </a:cubicBezTo>
                <a:cubicBezTo>
                  <a:pt x="3001010" y="186842"/>
                  <a:pt x="3009951" y="191414"/>
                  <a:pt x="3021939" y="191414"/>
                </a:cubicBezTo>
                <a:cubicBezTo>
                  <a:pt x="3033522" y="191414"/>
                  <a:pt x="3042361" y="187046"/>
                  <a:pt x="3048457" y="178308"/>
                </a:cubicBezTo>
                <a:cubicBezTo>
                  <a:pt x="3054553" y="169570"/>
                  <a:pt x="3057601" y="157785"/>
                  <a:pt x="3057601" y="142951"/>
                </a:cubicBezTo>
                <a:cubicBezTo>
                  <a:pt x="3057601" y="136042"/>
                  <a:pt x="3056839" y="129642"/>
                  <a:pt x="3055315" y="123749"/>
                </a:cubicBezTo>
                <a:cubicBezTo>
                  <a:pt x="3053791" y="117856"/>
                  <a:pt x="3051607" y="112725"/>
                  <a:pt x="3048762" y="108356"/>
                </a:cubicBezTo>
                <a:cubicBezTo>
                  <a:pt x="3045917" y="103988"/>
                  <a:pt x="3042259" y="100584"/>
                  <a:pt x="3037789" y="98146"/>
                </a:cubicBezTo>
                <a:cubicBezTo>
                  <a:pt x="3033319" y="95707"/>
                  <a:pt x="3028239" y="94488"/>
                  <a:pt x="3022549" y="94488"/>
                </a:cubicBezTo>
                <a:close/>
                <a:moveTo>
                  <a:pt x="2183435" y="94488"/>
                </a:moveTo>
                <a:cubicBezTo>
                  <a:pt x="2177745" y="94488"/>
                  <a:pt x="2172716" y="95707"/>
                  <a:pt x="2168347" y="98146"/>
                </a:cubicBezTo>
                <a:cubicBezTo>
                  <a:pt x="2163978" y="100584"/>
                  <a:pt x="2160270" y="103988"/>
                  <a:pt x="2157222" y="108356"/>
                </a:cubicBezTo>
                <a:cubicBezTo>
                  <a:pt x="2154174" y="112725"/>
                  <a:pt x="2151888" y="117856"/>
                  <a:pt x="2150364" y="123749"/>
                </a:cubicBezTo>
                <a:cubicBezTo>
                  <a:pt x="2148840" y="129642"/>
                  <a:pt x="2148078" y="136042"/>
                  <a:pt x="2148078" y="142951"/>
                </a:cubicBezTo>
                <a:cubicBezTo>
                  <a:pt x="2148078" y="156972"/>
                  <a:pt x="2150973" y="168554"/>
                  <a:pt x="2156765" y="177698"/>
                </a:cubicBezTo>
                <a:cubicBezTo>
                  <a:pt x="2162556" y="186842"/>
                  <a:pt x="2171243" y="191414"/>
                  <a:pt x="2182825" y="191414"/>
                </a:cubicBezTo>
                <a:cubicBezTo>
                  <a:pt x="2194407" y="191414"/>
                  <a:pt x="2203247" y="187046"/>
                  <a:pt x="2209342" y="178308"/>
                </a:cubicBezTo>
                <a:cubicBezTo>
                  <a:pt x="2215439" y="169570"/>
                  <a:pt x="2218487" y="157785"/>
                  <a:pt x="2218487" y="142951"/>
                </a:cubicBezTo>
                <a:cubicBezTo>
                  <a:pt x="2218487" y="136042"/>
                  <a:pt x="2217725" y="129642"/>
                  <a:pt x="2216201" y="123749"/>
                </a:cubicBezTo>
                <a:cubicBezTo>
                  <a:pt x="2214676" y="117856"/>
                  <a:pt x="2212492" y="112725"/>
                  <a:pt x="2209647" y="108356"/>
                </a:cubicBezTo>
                <a:cubicBezTo>
                  <a:pt x="2206803" y="103988"/>
                  <a:pt x="2203145" y="100584"/>
                  <a:pt x="2198675" y="98146"/>
                </a:cubicBezTo>
                <a:cubicBezTo>
                  <a:pt x="2194204" y="95707"/>
                  <a:pt x="2189124" y="94488"/>
                  <a:pt x="2183435" y="94488"/>
                </a:cubicBezTo>
                <a:close/>
                <a:moveTo>
                  <a:pt x="2849575" y="91440"/>
                </a:moveTo>
                <a:cubicBezTo>
                  <a:pt x="2840838" y="91440"/>
                  <a:pt x="2833268" y="94108"/>
                  <a:pt x="2826868" y="99443"/>
                </a:cubicBezTo>
                <a:cubicBezTo>
                  <a:pt x="2820467" y="104779"/>
                  <a:pt x="2816758" y="112576"/>
                  <a:pt x="2815742" y="122834"/>
                </a:cubicBezTo>
                <a:lnTo>
                  <a:pt x="2880665" y="122834"/>
                </a:lnTo>
                <a:cubicBezTo>
                  <a:pt x="2880665" y="119142"/>
                  <a:pt x="2880055" y="115449"/>
                  <a:pt x="2878836" y="111754"/>
                </a:cubicBezTo>
                <a:cubicBezTo>
                  <a:pt x="2877617" y="108060"/>
                  <a:pt x="2875737" y="104674"/>
                  <a:pt x="2873197" y="101596"/>
                </a:cubicBezTo>
                <a:cubicBezTo>
                  <a:pt x="2870657" y="98518"/>
                  <a:pt x="2867457" y="96056"/>
                  <a:pt x="2863596" y="94209"/>
                </a:cubicBezTo>
                <a:cubicBezTo>
                  <a:pt x="2859735" y="92363"/>
                  <a:pt x="2855061" y="91440"/>
                  <a:pt x="2849575" y="91440"/>
                </a:cubicBezTo>
                <a:close/>
                <a:moveTo>
                  <a:pt x="2563825" y="91440"/>
                </a:moveTo>
                <a:cubicBezTo>
                  <a:pt x="2555087" y="91440"/>
                  <a:pt x="2547518" y="94108"/>
                  <a:pt x="2541117" y="99443"/>
                </a:cubicBezTo>
                <a:cubicBezTo>
                  <a:pt x="2534717" y="104779"/>
                  <a:pt x="2531008" y="112576"/>
                  <a:pt x="2529992" y="122834"/>
                </a:cubicBezTo>
                <a:lnTo>
                  <a:pt x="2594915" y="122834"/>
                </a:lnTo>
                <a:cubicBezTo>
                  <a:pt x="2594915" y="119142"/>
                  <a:pt x="2594305" y="115449"/>
                  <a:pt x="2593086" y="111754"/>
                </a:cubicBezTo>
                <a:cubicBezTo>
                  <a:pt x="2591867" y="108060"/>
                  <a:pt x="2589987" y="104674"/>
                  <a:pt x="2587447" y="101596"/>
                </a:cubicBezTo>
                <a:cubicBezTo>
                  <a:pt x="2584907" y="98518"/>
                  <a:pt x="2581706" y="96056"/>
                  <a:pt x="2577846" y="94209"/>
                </a:cubicBezTo>
                <a:cubicBezTo>
                  <a:pt x="2573985" y="92363"/>
                  <a:pt x="2569311" y="91440"/>
                  <a:pt x="2563825" y="91440"/>
                </a:cubicBezTo>
                <a:close/>
                <a:moveTo>
                  <a:pt x="1392250" y="91440"/>
                </a:moveTo>
                <a:cubicBezTo>
                  <a:pt x="1383513" y="91440"/>
                  <a:pt x="1375943" y="94108"/>
                  <a:pt x="1369543" y="99443"/>
                </a:cubicBezTo>
                <a:cubicBezTo>
                  <a:pt x="1363142" y="104779"/>
                  <a:pt x="1359433" y="112576"/>
                  <a:pt x="1358417" y="122834"/>
                </a:cubicBezTo>
                <a:lnTo>
                  <a:pt x="1423340" y="122834"/>
                </a:lnTo>
                <a:cubicBezTo>
                  <a:pt x="1423340" y="119142"/>
                  <a:pt x="1422730" y="115449"/>
                  <a:pt x="1421511" y="111754"/>
                </a:cubicBezTo>
                <a:cubicBezTo>
                  <a:pt x="1420292" y="108060"/>
                  <a:pt x="1418412" y="104674"/>
                  <a:pt x="1415872" y="101596"/>
                </a:cubicBezTo>
                <a:cubicBezTo>
                  <a:pt x="1413332" y="98518"/>
                  <a:pt x="1410132" y="96056"/>
                  <a:pt x="1406271" y="94209"/>
                </a:cubicBezTo>
                <a:cubicBezTo>
                  <a:pt x="1402411" y="92363"/>
                  <a:pt x="1397737" y="91440"/>
                  <a:pt x="1392250" y="91440"/>
                </a:cubicBezTo>
                <a:close/>
                <a:moveTo>
                  <a:pt x="6491401" y="62179"/>
                </a:moveTo>
                <a:cubicBezTo>
                  <a:pt x="6496278" y="62179"/>
                  <a:pt x="6500443" y="63195"/>
                  <a:pt x="6503899" y="65227"/>
                </a:cubicBezTo>
                <a:cubicBezTo>
                  <a:pt x="6507353" y="67259"/>
                  <a:pt x="6509893" y="71018"/>
                  <a:pt x="6511519" y="76505"/>
                </a:cubicBezTo>
                <a:lnTo>
                  <a:pt x="6531331" y="148133"/>
                </a:lnTo>
                <a:cubicBezTo>
                  <a:pt x="6531940" y="150368"/>
                  <a:pt x="6532651" y="153822"/>
                  <a:pt x="6533464" y="158496"/>
                </a:cubicBezTo>
                <a:cubicBezTo>
                  <a:pt x="6534277" y="163170"/>
                  <a:pt x="6534886" y="166929"/>
                  <a:pt x="6535293" y="169774"/>
                </a:cubicBezTo>
                <a:cubicBezTo>
                  <a:pt x="6536511" y="161036"/>
                  <a:pt x="6537833" y="154127"/>
                  <a:pt x="6539255" y="149047"/>
                </a:cubicBezTo>
                <a:lnTo>
                  <a:pt x="6558153" y="75895"/>
                </a:lnTo>
                <a:cubicBezTo>
                  <a:pt x="6560591" y="66751"/>
                  <a:pt x="6567805" y="62179"/>
                  <a:pt x="6579793" y="62179"/>
                </a:cubicBezTo>
                <a:cubicBezTo>
                  <a:pt x="6583857" y="62179"/>
                  <a:pt x="6587211" y="62535"/>
                  <a:pt x="6589852" y="63246"/>
                </a:cubicBezTo>
                <a:cubicBezTo>
                  <a:pt x="6592493" y="63957"/>
                  <a:pt x="6594627" y="64922"/>
                  <a:pt x="6596253" y="66142"/>
                </a:cubicBezTo>
                <a:cubicBezTo>
                  <a:pt x="6597879" y="67361"/>
                  <a:pt x="6599098" y="68834"/>
                  <a:pt x="6599910" y="70561"/>
                </a:cubicBezTo>
                <a:cubicBezTo>
                  <a:pt x="6600723" y="72288"/>
                  <a:pt x="6601435" y="74066"/>
                  <a:pt x="6602043" y="75895"/>
                </a:cubicBezTo>
                <a:lnTo>
                  <a:pt x="6622771" y="152400"/>
                </a:lnTo>
                <a:cubicBezTo>
                  <a:pt x="6623787" y="156261"/>
                  <a:pt x="6624497" y="159918"/>
                  <a:pt x="6624904" y="163373"/>
                </a:cubicBezTo>
                <a:cubicBezTo>
                  <a:pt x="6625311" y="166827"/>
                  <a:pt x="6625717" y="169672"/>
                  <a:pt x="6626123" y="171907"/>
                </a:cubicBezTo>
                <a:cubicBezTo>
                  <a:pt x="6626529" y="169469"/>
                  <a:pt x="6627037" y="166522"/>
                  <a:pt x="6627647" y="163068"/>
                </a:cubicBezTo>
                <a:cubicBezTo>
                  <a:pt x="6628257" y="159614"/>
                  <a:pt x="6629069" y="155753"/>
                  <a:pt x="6630085" y="151486"/>
                </a:cubicBezTo>
                <a:lnTo>
                  <a:pt x="6649593" y="76200"/>
                </a:lnTo>
                <a:cubicBezTo>
                  <a:pt x="6651015" y="70917"/>
                  <a:pt x="6653403" y="67259"/>
                  <a:pt x="6656755" y="65227"/>
                </a:cubicBezTo>
                <a:cubicBezTo>
                  <a:pt x="6660108" y="63195"/>
                  <a:pt x="6664223" y="62179"/>
                  <a:pt x="6669100" y="62179"/>
                </a:cubicBezTo>
                <a:cubicBezTo>
                  <a:pt x="6676618" y="62179"/>
                  <a:pt x="6682206" y="63856"/>
                  <a:pt x="6685864" y="67208"/>
                </a:cubicBezTo>
                <a:cubicBezTo>
                  <a:pt x="6689521" y="70561"/>
                  <a:pt x="6691351" y="74778"/>
                  <a:pt x="6691351" y="79858"/>
                </a:cubicBezTo>
                <a:cubicBezTo>
                  <a:pt x="6691351" y="81280"/>
                  <a:pt x="6691198" y="83007"/>
                  <a:pt x="6690893" y="85039"/>
                </a:cubicBezTo>
                <a:cubicBezTo>
                  <a:pt x="6690589" y="87071"/>
                  <a:pt x="6689928" y="89306"/>
                  <a:pt x="6688911" y="91745"/>
                </a:cubicBezTo>
                <a:lnTo>
                  <a:pt x="6648678" y="209093"/>
                </a:lnTo>
                <a:cubicBezTo>
                  <a:pt x="6647662" y="212344"/>
                  <a:pt x="6645529" y="215494"/>
                  <a:pt x="6642277" y="218542"/>
                </a:cubicBezTo>
                <a:cubicBezTo>
                  <a:pt x="6639027" y="221590"/>
                  <a:pt x="6633439" y="223114"/>
                  <a:pt x="6625514" y="223114"/>
                </a:cubicBezTo>
                <a:cubicBezTo>
                  <a:pt x="6617183" y="223114"/>
                  <a:pt x="6611543" y="221691"/>
                  <a:pt x="6608597" y="218846"/>
                </a:cubicBezTo>
                <a:cubicBezTo>
                  <a:pt x="6605651" y="216002"/>
                  <a:pt x="6603670" y="212750"/>
                  <a:pt x="6602653" y="209093"/>
                </a:cubicBezTo>
                <a:lnTo>
                  <a:pt x="6579489" y="121920"/>
                </a:lnTo>
                <a:lnTo>
                  <a:pt x="6558457" y="208178"/>
                </a:lnTo>
                <a:cubicBezTo>
                  <a:pt x="6557239" y="213258"/>
                  <a:pt x="6554545" y="217018"/>
                  <a:pt x="6550381" y="219456"/>
                </a:cubicBezTo>
                <a:cubicBezTo>
                  <a:pt x="6546215" y="221894"/>
                  <a:pt x="6540983" y="223114"/>
                  <a:pt x="6534683" y="223114"/>
                </a:cubicBezTo>
                <a:cubicBezTo>
                  <a:pt x="6526758" y="223114"/>
                  <a:pt x="6521221" y="221691"/>
                  <a:pt x="6518071" y="218846"/>
                </a:cubicBezTo>
                <a:cubicBezTo>
                  <a:pt x="6514921" y="216002"/>
                  <a:pt x="6512737" y="212852"/>
                  <a:pt x="6511519" y="209398"/>
                </a:cubicBezTo>
                <a:lnTo>
                  <a:pt x="6470979" y="91440"/>
                </a:lnTo>
                <a:cubicBezTo>
                  <a:pt x="6469964" y="88392"/>
                  <a:pt x="6469303" y="85954"/>
                  <a:pt x="6468999" y="84125"/>
                </a:cubicBezTo>
                <a:cubicBezTo>
                  <a:pt x="6468693" y="82296"/>
                  <a:pt x="6468541" y="80772"/>
                  <a:pt x="6468541" y="79553"/>
                </a:cubicBezTo>
                <a:cubicBezTo>
                  <a:pt x="6468541" y="74066"/>
                  <a:pt x="6470573" y="69799"/>
                  <a:pt x="6474637" y="66751"/>
                </a:cubicBezTo>
                <a:cubicBezTo>
                  <a:pt x="6478702" y="63703"/>
                  <a:pt x="6484289" y="62179"/>
                  <a:pt x="6491401" y="62179"/>
                </a:cubicBezTo>
                <a:close/>
                <a:moveTo>
                  <a:pt x="5267173" y="62179"/>
                </a:moveTo>
                <a:cubicBezTo>
                  <a:pt x="5273269" y="62179"/>
                  <a:pt x="5278297" y="63449"/>
                  <a:pt x="5282260" y="65989"/>
                </a:cubicBezTo>
                <a:cubicBezTo>
                  <a:pt x="5286223" y="68529"/>
                  <a:pt x="5288204" y="72847"/>
                  <a:pt x="5288204" y="78943"/>
                </a:cubicBezTo>
                <a:lnTo>
                  <a:pt x="5288204" y="159715"/>
                </a:lnTo>
                <a:cubicBezTo>
                  <a:pt x="5288204" y="163982"/>
                  <a:pt x="5288407" y="167792"/>
                  <a:pt x="5288813" y="171145"/>
                </a:cubicBezTo>
                <a:cubicBezTo>
                  <a:pt x="5289219" y="174498"/>
                  <a:pt x="5289931" y="177190"/>
                  <a:pt x="5290947" y="179222"/>
                </a:cubicBezTo>
                <a:cubicBezTo>
                  <a:pt x="5292776" y="183286"/>
                  <a:pt x="5295570" y="186131"/>
                  <a:pt x="5299329" y="187757"/>
                </a:cubicBezTo>
                <a:cubicBezTo>
                  <a:pt x="5303088" y="189382"/>
                  <a:pt x="5307609" y="190195"/>
                  <a:pt x="5312892" y="190195"/>
                </a:cubicBezTo>
                <a:cubicBezTo>
                  <a:pt x="5318379" y="190195"/>
                  <a:pt x="5323052" y="189332"/>
                  <a:pt x="5326913" y="187604"/>
                </a:cubicBezTo>
                <a:cubicBezTo>
                  <a:pt x="5330774" y="185877"/>
                  <a:pt x="5334025" y="183744"/>
                  <a:pt x="5336667" y="181204"/>
                </a:cubicBezTo>
                <a:cubicBezTo>
                  <a:pt x="5339308" y="178664"/>
                  <a:pt x="5341340" y="175971"/>
                  <a:pt x="5342763" y="173126"/>
                </a:cubicBezTo>
                <a:cubicBezTo>
                  <a:pt x="5344185" y="170282"/>
                  <a:pt x="5345201" y="167640"/>
                  <a:pt x="5345811" y="165202"/>
                </a:cubicBezTo>
                <a:cubicBezTo>
                  <a:pt x="5346827" y="161544"/>
                  <a:pt x="5347386" y="157378"/>
                  <a:pt x="5347487" y="152705"/>
                </a:cubicBezTo>
                <a:cubicBezTo>
                  <a:pt x="5347589" y="148031"/>
                  <a:pt x="5347640" y="144069"/>
                  <a:pt x="5347640" y="140818"/>
                </a:cubicBezTo>
                <a:lnTo>
                  <a:pt x="5347640" y="79858"/>
                </a:lnTo>
                <a:cubicBezTo>
                  <a:pt x="5347640" y="73558"/>
                  <a:pt x="5349316" y="69037"/>
                  <a:pt x="5352669" y="66294"/>
                </a:cubicBezTo>
                <a:cubicBezTo>
                  <a:pt x="5356022" y="63551"/>
                  <a:pt x="5361559" y="62179"/>
                  <a:pt x="5369280" y="62179"/>
                </a:cubicBezTo>
                <a:cubicBezTo>
                  <a:pt x="5375580" y="62179"/>
                  <a:pt x="5380558" y="63500"/>
                  <a:pt x="5384215" y="66142"/>
                </a:cubicBezTo>
                <a:cubicBezTo>
                  <a:pt x="5387873" y="68783"/>
                  <a:pt x="5389702" y="73152"/>
                  <a:pt x="5389702" y="79248"/>
                </a:cubicBezTo>
                <a:lnTo>
                  <a:pt x="5389702" y="204521"/>
                </a:lnTo>
                <a:cubicBezTo>
                  <a:pt x="5389702" y="210007"/>
                  <a:pt x="5388127" y="214478"/>
                  <a:pt x="5384978" y="217932"/>
                </a:cubicBezTo>
                <a:cubicBezTo>
                  <a:pt x="5381828" y="221386"/>
                  <a:pt x="5376392" y="223114"/>
                  <a:pt x="5368671" y="223114"/>
                </a:cubicBezTo>
                <a:cubicBezTo>
                  <a:pt x="5363388" y="223114"/>
                  <a:pt x="5358714" y="221945"/>
                  <a:pt x="5354650" y="219608"/>
                </a:cubicBezTo>
                <a:cubicBezTo>
                  <a:pt x="5350586" y="217272"/>
                  <a:pt x="5348554" y="212547"/>
                  <a:pt x="5348554" y="205435"/>
                </a:cubicBezTo>
                <a:lnTo>
                  <a:pt x="5348554" y="202692"/>
                </a:lnTo>
                <a:cubicBezTo>
                  <a:pt x="5344693" y="208585"/>
                  <a:pt x="5338902" y="213970"/>
                  <a:pt x="5331180" y="218846"/>
                </a:cubicBezTo>
                <a:cubicBezTo>
                  <a:pt x="5323459" y="223723"/>
                  <a:pt x="5313401" y="226162"/>
                  <a:pt x="5301005" y="226162"/>
                </a:cubicBezTo>
                <a:cubicBezTo>
                  <a:pt x="5281904" y="226162"/>
                  <a:pt x="5267274" y="219862"/>
                  <a:pt x="5257114" y="207264"/>
                </a:cubicBezTo>
                <a:cubicBezTo>
                  <a:pt x="5251831" y="200355"/>
                  <a:pt x="5248681" y="192583"/>
                  <a:pt x="5247665" y="183947"/>
                </a:cubicBezTo>
                <a:cubicBezTo>
                  <a:pt x="5246649" y="175311"/>
                  <a:pt x="5246141" y="167234"/>
                  <a:pt x="5246141" y="159715"/>
                </a:cubicBezTo>
                <a:lnTo>
                  <a:pt x="5246141" y="78943"/>
                </a:lnTo>
                <a:cubicBezTo>
                  <a:pt x="5246141" y="73050"/>
                  <a:pt x="5247868" y="68783"/>
                  <a:pt x="5251323" y="66142"/>
                </a:cubicBezTo>
                <a:cubicBezTo>
                  <a:pt x="5254777" y="63500"/>
                  <a:pt x="5260061" y="62179"/>
                  <a:pt x="5267173" y="62179"/>
                </a:cubicBezTo>
                <a:close/>
                <a:moveTo>
                  <a:pt x="3791712" y="62179"/>
                </a:moveTo>
                <a:cubicBezTo>
                  <a:pt x="3798214" y="62179"/>
                  <a:pt x="3803243" y="63602"/>
                  <a:pt x="3806799" y="66446"/>
                </a:cubicBezTo>
                <a:cubicBezTo>
                  <a:pt x="3810356" y="69291"/>
                  <a:pt x="3812133" y="73660"/>
                  <a:pt x="3812133" y="79553"/>
                </a:cubicBezTo>
                <a:lnTo>
                  <a:pt x="3812133" y="206045"/>
                </a:lnTo>
                <a:cubicBezTo>
                  <a:pt x="3812133" y="212141"/>
                  <a:pt x="3810305" y="216510"/>
                  <a:pt x="3806647" y="219151"/>
                </a:cubicBezTo>
                <a:cubicBezTo>
                  <a:pt x="3802989" y="221793"/>
                  <a:pt x="3797909" y="223114"/>
                  <a:pt x="3791407" y="223114"/>
                </a:cubicBezTo>
                <a:cubicBezTo>
                  <a:pt x="3776980" y="223114"/>
                  <a:pt x="3769766" y="217627"/>
                  <a:pt x="3769766" y="206654"/>
                </a:cubicBezTo>
                <a:lnTo>
                  <a:pt x="3769766" y="81382"/>
                </a:lnTo>
                <a:cubicBezTo>
                  <a:pt x="3769766" y="75489"/>
                  <a:pt x="3771494" y="70815"/>
                  <a:pt x="3774948" y="67361"/>
                </a:cubicBezTo>
                <a:cubicBezTo>
                  <a:pt x="3778402" y="63906"/>
                  <a:pt x="3783990" y="62179"/>
                  <a:pt x="3791712" y="62179"/>
                </a:cubicBezTo>
                <a:close/>
                <a:moveTo>
                  <a:pt x="3613632" y="62179"/>
                </a:moveTo>
                <a:cubicBezTo>
                  <a:pt x="3619728" y="62179"/>
                  <a:pt x="3624249" y="63348"/>
                  <a:pt x="3627196" y="65684"/>
                </a:cubicBezTo>
                <a:cubicBezTo>
                  <a:pt x="3630142" y="68021"/>
                  <a:pt x="3632429" y="71222"/>
                  <a:pt x="3634054" y="75286"/>
                </a:cubicBezTo>
                <a:lnTo>
                  <a:pt x="3663620" y="149962"/>
                </a:lnTo>
                <a:cubicBezTo>
                  <a:pt x="3666871" y="158699"/>
                  <a:pt x="3668903" y="166319"/>
                  <a:pt x="3669716" y="172822"/>
                </a:cubicBezTo>
                <a:cubicBezTo>
                  <a:pt x="3670731" y="165710"/>
                  <a:pt x="3672967" y="157988"/>
                  <a:pt x="3676421" y="149657"/>
                </a:cubicBezTo>
                <a:lnTo>
                  <a:pt x="3705987" y="75590"/>
                </a:lnTo>
                <a:cubicBezTo>
                  <a:pt x="3707816" y="70917"/>
                  <a:pt x="3710153" y="67513"/>
                  <a:pt x="3712997" y="65380"/>
                </a:cubicBezTo>
                <a:cubicBezTo>
                  <a:pt x="3715842" y="63246"/>
                  <a:pt x="3719906" y="62179"/>
                  <a:pt x="3725189" y="62179"/>
                </a:cubicBezTo>
                <a:cubicBezTo>
                  <a:pt x="3732301" y="62179"/>
                  <a:pt x="3737686" y="63856"/>
                  <a:pt x="3741344" y="67208"/>
                </a:cubicBezTo>
                <a:cubicBezTo>
                  <a:pt x="3745001" y="70561"/>
                  <a:pt x="3746830" y="74676"/>
                  <a:pt x="3746830" y="79553"/>
                </a:cubicBezTo>
                <a:cubicBezTo>
                  <a:pt x="3746830" y="81178"/>
                  <a:pt x="3746678" y="83058"/>
                  <a:pt x="3746373" y="85192"/>
                </a:cubicBezTo>
                <a:cubicBezTo>
                  <a:pt x="3746068" y="87325"/>
                  <a:pt x="3745407" y="89510"/>
                  <a:pt x="3744392" y="91745"/>
                </a:cubicBezTo>
                <a:lnTo>
                  <a:pt x="3691661" y="210312"/>
                </a:lnTo>
                <a:cubicBezTo>
                  <a:pt x="3689426" y="214986"/>
                  <a:pt x="3686581" y="218338"/>
                  <a:pt x="3683127" y="220370"/>
                </a:cubicBezTo>
                <a:cubicBezTo>
                  <a:pt x="3679672" y="222402"/>
                  <a:pt x="3674796" y="223418"/>
                  <a:pt x="3668496" y="223418"/>
                </a:cubicBezTo>
                <a:cubicBezTo>
                  <a:pt x="3664432" y="223418"/>
                  <a:pt x="3661130" y="223012"/>
                  <a:pt x="3658591" y="222199"/>
                </a:cubicBezTo>
                <a:cubicBezTo>
                  <a:pt x="3656050" y="221386"/>
                  <a:pt x="3653917" y="220320"/>
                  <a:pt x="3652190" y="218999"/>
                </a:cubicBezTo>
                <a:cubicBezTo>
                  <a:pt x="3650462" y="217678"/>
                  <a:pt x="3649091" y="216205"/>
                  <a:pt x="3648075" y="214579"/>
                </a:cubicBezTo>
                <a:cubicBezTo>
                  <a:pt x="3647059" y="212954"/>
                  <a:pt x="3646145" y="211328"/>
                  <a:pt x="3645332" y="209702"/>
                </a:cubicBezTo>
                <a:lnTo>
                  <a:pt x="3593211" y="91440"/>
                </a:lnTo>
                <a:cubicBezTo>
                  <a:pt x="3591788" y="88392"/>
                  <a:pt x="3590976" y="85954"/>
                  <a:pt x="3590772" y="84125"/>
                </a:cubicBezTo>
                <a:cubicBezTo>
                  <a:pt x="3590569" y="82296"/>
                  <a:pt x="3590467" y="80670"/>
                  <a:pt x="3590467" y="79248"/>
                </a:cubicBezTo>
                <a:cubicBezTo>
                  <a:pt x="3590467" y="73965"/>
                  <a:pt x="3592550" y="69799"/>
                  <a:pt x="3596716" y="66751"/>
                </a:cubicBezTo>
                <a:cubicBezTo>
                  <a:pt x="3600882" y="63703"/>
                  <a:pt x="3606521" y="62179"/>
                  <a:pt x="3613632" y="62179"/>
                </a:cubicBezTo>
                <a:close/>
                <a:moveTo>
                  <a:pt x="2323947" y="62179"/>
                </a:moveTo>
                <a:cubicBezTo>
                  <a:pt x="2330043" y="62179"/>
                  <a:pt x="2335073" y="63449"/>
                  <a:pt x="2339035" y="65989"/>
                </a:cubicBezTo>
                <a:cubicBezTo>
                  <a:pt x="2342997" y="68529"/>
                  <a:pt x="2344979" y="72847"/>
                  <a:pt x="2344979" y="78943"/>
                </a:cubicBezTo>
                <a:lnTo>
                  <a:pt x="2344979" y="159715"/>
                </a:lnTo>
                <a:cubicBezTo>
                  <a:pt x="2344979" y="163982"/>
                  <a:pt x="2345182" y="167792"/>
                  <a:pt x="2345588" y="171145"/>
                </a:cubicBezTo>
                <a:cubicBezTo>
                  <a:pt x="2345995" y="174498"/>
                  <a:pt x="2346706" y="177190"/>
                  <a:pt x="2347722" y="179222"/>
                </a:cubicBezTo>
                <a:cubicBezTo>
                  <a:pt x="2349551" y="183286"/>
                  <a:pt x="2352344" y="186131"/>
                  <a:pt x="2356104" y="187757"/>
                </a:cubicBezTo>
                <a:cubicBezTo>
                  <a:pt x="2359863" y="189382"/>
                  <a:pt x="2364384" y="190195"/>
                  <a:pt x="2369668" y="190195"/>
                </a:cubicBezTo>
                <a:cubicBezTo>
                  <a:pt x="2375154" y="190195"/>
                  <a:pt x="2379827" y="189332"/>
                  <a:pt x="2383688" y="187604"/>
                </a:cubicBezTo>
                <a:cubicBezTo>
                  <a:pt x="2387549" y="185877"/>
                  <a:pt x="2390800" y="183744"/>
                  <a:pt x="2393442" y="181204"/>
                </a:cubicBezTo>
                <a:cubicBezTo>
                  <a:pt x="2396083" y="178664"/>
                  <a:pt x="2398115" y="175971"/>
                  <a:pt x="2399538" y="173126"/>
                </a:cubicBezTo>
                <a:cubicBezTo>
                  <a:pt x="2400960" y="170282"/>
                  <a:pt x="2401976" y="167640"/>
                  <a:pt x="2402586" y="165202"/>
                </a:cubicBezTo>
                <a:cubicBezTo>
                  <a:pt x="2403602" y="161544"/>
                  <a:pt x="2404161" y="157378"/>
                  <a:pt x="2404262" y="152705"/>
                </a:cubicBezTo>
                <a:cubicBezTo>
                  <a:pt x="2404364" y="148031"/>
                  <a:pt x="2404415" y="144069"/>
                  <a:pt x="2404415" y="140818"/>
                </a:cubicBezTo>
                <a:lnTo>
                  <a:pt x="2404415" y="79858"/>
                </a:lnTo>
                <a:cubicBezTo>
                  <a:pt x="2404415" y="73558"/>
                  <a:pt x="2406091" y="69037"/>
                  <a:pt x="2409444" y="66294"/>
                </a:cubicBezTo>
                <a:cubicBezTo>
                  <a:pt x="2412797" y="63551"/>
                  <a:pt x="2418334" y="62179"/>
                  <a:pt x="2426055" y="62179"/>
                </a:cubicBezTo>
                <a:cubicBezTo>
                  <a:pt x="2432355" y="62179"/>
                  <a:pt x="2437333" y="63500"/>
                  <a:pt x="2440991" y="66142"/>
                </a:cubicBezTo>
                <a:cubicBezTo>
                  <a:pt x="2444648" y="68783"/>
                  <a:pt x="2446477" y="73152"/>
                  <a:pt x="2446477" y="79248"/>
                </a:cubicBezTo>
                <a:lnTo>
                  <a:pt x="2446477" y="204521"/>
                </a:lnTo>
                <a:cubicBezTo>
                  <a:pt x="2446477" y="210007"/>
                  <a:pt x="2444902" y="214478"/>
                  <a:pt x="2441753" y="217932"/>
                </a:cubicBezTo>
                <a:cubicBezTo>
                  <a:pt x="2438603" y="221386"/>
                  <a:pt x="2433167" y="223114"/>
                  <a:pt x="2425446" y="223114"/>
                </a:cubicBezTo>
                <a:cubicBezTo>
                  <a:pt x="2420163" y="223114"/>
                  <a:pt x="2415489" y="221945"/>
                  <a:pt x="2411425" y="219608"/>
                </a:cubicBezTo>
                <a:cubicBezTo>
                  <a:pt x="2407361" y="217272"/>
                  <a:pt x="2405329" y="212547"/>
                  <a:pt x="2405329" y="205435"/>
                </a:cubicBezTo>
                <a:lnTo>
                  <a:pt x="2405329" y="202692"/>
                </a:lnTo>
                <a:cubicBezTo>
                  <a:pt x="2401468" y="208585"/>
                  <a:pt x="2395677" y="213970"/>
                  <a:pt x="2387955" y="218846"/>
                </a:cubicBezTo>
                <a:cubicBezTo>
                  <a:pt x="2380234" y="223723"/>
                  <a:pt x="2370175" y="226162"/>
                  <a:pt x="2357780" y="226162"/>
                </a:cubicBezTo>
                <a:cubicBezTo>
                  <a:pt x="2338680" y="226162"/>
                  <a:pt x="2324049" y="219862"/>
                  <a:pt x="2313889" y="207264"/>
                </a:cubicBezTo>
                <a:cubicBezTo>
                  <a:pt x="2308606" y="200355"/>
                  <a:pt x="2305456" y="192583"/>
                  <a:pt x="2304440" y="183947"/>
                </a:cubicBezTo>
                <a:cubicBezTo>
                  <a:pt x="2303424" y="175311"/>
                  <a:pt x="2302916" y="167234"/>
                  <a:pt x="2302916" y="159715"/>
                </a:cubicBezTo>
                <a:lnTo>
                  <a:pt x="2302916" y="78943"/>
                </a:lnTo>
                <a:cubicBezTo>
                  <a:pt x="2302916" y="73050"/>
                  <a:pt x="2304643" y="68783"/>
                  <a:pt x="2308098" y="66142"/>
                </a:cubicBezTo>
                <a:cubicBezTo>
                  <a:pt x="2311552" y="63500"/>
                  <a:pt x="2316835" y="62179"/>
                  <a:pt x="2323947" y="62179"/>
                </a:cubicBezTo>
                <a:close/>
                <a:moveTo>
                  <a:pt x="6049746" y="59741"/>
                </a:moveTo>
                <a:cubicBezTo>
                  <a:pt x="6056045" y="59741"/>
                  <a:pt x="6061583" y="60452"/>
                  <a:pt x="6066358" y="61874"/>
                </a:cubicBezTo>
                <a:cubicBezTo>
                  <a:pt x="6071133" y="63297"/>
                  <a:pt x="6075350" y="65075"/>
                  <a:pt x="6079007" y="67208"/>
                </a:cubicBezTo>
                <a:cubicBezTo>
                  <a:pt x="6082665" y="69342"/>
                  <a:pt x="6085763" y="71679"/>
                  <a:pt x="6088304" y="74219"/>
                </a:cubicBezTo>
                <a:cubicBezTo>
                  <a:pt x="6090844" y="76759"/>
                  <a:pt x="6092926" y="79146"/>
                  <a:pt x="6094552" y="81382"/>
                </a:cubicBezTo>
                <a:lnTo>
                  <a:pt x="6094552" y="74981"/>
                </a:lnTo>
                <a:cubicBezTo>
                  <a:pt x="6094552" y="69901"/>
                  <a:pt x="6096483" y="66396"/>
                  <a:pt x="6100343" y="64465"/>
                </a:cubicBezTo>
                <a:cubicBezTo>
                  <a:pt x="6104204" y="62535"/>
                  <a:pt x="6108776" y="61570"/>
                  <a:pt x="6114059" y="61570"/>
                </a:cubicBezTo>
                <a:cubicBezTo>
                  <a:pt x="6121577" y="61570"/>
                  <a:pt x="6127064" y="63348"/>
                  <a:pt x="6130519" y="66904"/>
                </a:cubicBezTo>
                <a:cubicBezTo>
                  <a:pt x="6133973" y="70460"/>
                  <a:pt x="6135700" y="74879"/>
                  <a:pt x="6135700" y="80162"/>
                </a:cubicBezTo>
                <a:lnTo>
                  <a:pt x="6135700" y="211531"/>
                </a:lnTo>
                <a:cubicBezTo>
                  <a:pt x="6135700" y="225146"/>
                  <a:pt x="6133973" y="236830"/>
                  <a:pt x="6130519" y="246583"/>
                </a:cubicBezTo>
                <a:cubicBezTo>
                  <a:pt x="6127064" y="256337"/>
                  <a:pt x="6122035" y="264363"/>
                  <a:pt x="6115431" y="270662"/>
                </a:cubicBezTo>
                <a:cubicBezTo>
                  <a:pt x="6108827" y="276962"/>
                  <a:pt x="6100699" y="281584"/>
                  <a:pt x="6091047" y="284531"/>
                </a:cubicBezTo>
                <a:cubicBezTo>
                  <a:pt x="6081395" y="287477"/>
                  <a:pt x="6070371" y="288950"/>
                  <a:pt x="6057976" y="288950"/>
                </a:cubicBezTo>
                <a:cubicBezTo>
                  <a:pt x="6043143" y="288950"/>
                  <a:pt x="6031458" y="287680"/>
                  <a:pt x="6022924" y="285140"/>
                </a:cubicBezTo>
                <a:cubicBezTo>
                  <a:pt x="6014390" y="282600"/>
                  <a:pt x="6007989" y="279806"/>
                  <a:pt x="6003722" y="276758"/>
                </a:cubicBezTo>
                <a:cubicBezTo>
                  <a:pt x="5999048" y="273507"/>
                  <a:pt x="5996711" y="268935"/>
                  <a:pt x="5996711" y="263042"/>
                </a:cubicBezTo>
                <a:cubicBezTo>
                  <a:pt x="5996711" y="257759"/>
                  <a:pt x="5998235" y="252984"/>
                  <a:pt x="6001284" y="248717"/>
                </a:cubicBezTo>
                <a:cubicBezTo>
                  <a:pt x="6004332" y="244450"/>
                  <a:pt x="6008701" y="242316"/>
                  <a:pt x="6014390" y="242316"/>
                </a:cubicBezTo>
                <a:cubicBezTo>
                  <a:pt x="6017438" y="242316"/>
                  <a:pt x="6020181" y="242976"/>
                  <a:pt x="6022619" y="244297"/>
                </a:cubicBezTo>
                <a:cubicBezTo>
                  <a:pt x="6025058" y="245618"/>
                  <a:pt x="6027801" y="247091"/>
                  <a:pt x="6030849" y="248717"/>
                </a:cubicBezTo>
                <a:cubicBezTo>
                  <a:pt x="6033897" y="250342"/>
                  <a:pt x="6037555" y="251816"/>
                  <a:pt x="6041822" y="253136"/>
                </a:cubicBezTo>
                <a:cubicBezTo>
                  <a:pt x="6046089" y="254457"/>
                  <a:pt x="6051677" y="255118"/>
                  <a:pt x="6058586" y="255118"/>
                </a:cubicBezTo>
                <a:cubicBezTo>
                  <a:pt x="6069761" y="255118"/>
                  <a:pt x="6078550" y="251968"/>
                  <a:pt x="6084951" y="245669"/>
                </a:cubicBezTo>
                <a:cubicBezTo>
                  <a:pt x="6091352" y="239370"/>
                  <a:pt x="6094552" y="230022"/>
                  <a:pt x="6094552" y="217627"/>
                </a:cubicBezTo>
                <a:lnTo>
                  <a:pt x="6094552" y="200254"/>
                </a:lnTo>
                <a:cubicBezTo>
                  <a:pt x="6090488" y="205537"/>
                  <a:pt x="6084646" y="210312"/>
                  <a:pt x="6077026" y="214579"/>
                </a:cubicBezTo>
                <a:cubicBezTo>
                  <a:pt x="6069406" y="218846"/>
                  <a:pt x="6060008" y="220980"/>
                  <a:pt x="6048832" y="220980"/>
                </a:cubicBezTo>
                <a:cubicBezTo>
                  <a:pt x="6038469" y="220980"/>
                  <a:pt x="6029122" y="219100"/>
                  <a:pt x="6020790" y="215341"/>
                </a:cubicBezTo>
                <a:cubicBezTo>
                  <a:pt x="6012459" y="211582"/>
                  <a:pt x="6005398" y="206248"/>
                  <a:pt x="5999607" y="199339"/>
                </a:cubicBezTo>
                <a:cubicBezTo>
                  <a:pt x="5993816" y="192430"/>
                  <a:pt x="5989345" y="184048"/>
                  <a:pt x="5986195" y="174193"/>
                </a:cubicBezTo>
                <a:cubicBezTo>
                  <a:pt x="5983046" y="164338"/>
                  <a:pt x="5981471" y="153314"/>
                  <a:pt x="5981471" y="141122"/>
                </a:cubicBezTo>
                <a:cubicBezTo>
                  <a:pt x="5981471" y="128727"/>
                  <a:pt x="5983097" y="117500"/>
                  <a:pt x="5986348" y="107442"/>
                </a:cubicBezTo>
                <a:cubicBezTo>
                  <a:pt x="5989599" y="97384"/>
                  <a:pt x="5994171" y="88849"/>
                  <a:pt x="6000064" y="81839"/>
                </a:cubicBezTo>
                <a:cubicBezTo>
                  <a:pt x="6005957" y="74828"/>
                  <a:pt x="6013120" y="69393"/>
                  <a:pt x="6021553" y="65532"/>
                </a:cubicBezTo>
                <a:cubicBezTo>
                  <a:pt x="6029985" y="61671"/>
                  <a:pt x="6039384" y="59741"/>
                  <a:pt x="6049746" y="59741"/>
                </a:cubicBezTo>
                <a:close/>
                <a:moveTo>
                  <a:pt x="5497296" y="59741"/>
                </a:moveTo>
                <a:cubicBezTo>
                  <a:pt x="5503596" y="59741"/>
                  <a:pt x="5509133" y="60452"/>
                  <a:pt x="5513908" y="61874"/>
                </a:cubicBezTo>
                <a:cubicBezTo>
                  <a:pt x="5518683" y="63297"/>
                  <a:pt x="5522899" y="65075"/>
                  <a:pt x="5526557" y="67208"/>
                </a:cubicBezTo>
                <a:cubicBezTo>
                  <a:pt x="5530215" y="69342"/>
                  <a:pt x="5533314" y="71679"/>
                  <a:pt x="5535854" y="74219"/>
                </a:cubicBezTo>
                <a:cubicBezTo>
                  <a:pt x="5538394" y="76759"/>
                  <a:pt x="5540477" y="79146"/>
                  <a:pt x="5542102" y="81382"/>
                </a:cubicBezTo>
                <a:lnTo>
                  <a:pt x="5542102" y="74981"/>
                </a:lnTo>
                <a:cubicBezTo>
                  <a:pt x="5542102" y="69901"/>
                  <a:pt x="5544032" y="66396"/>
                  <a:pt x="5547893" y="64465"/>
                </a:cubicBezTo>
                <a:cubicBezTo>
                  <a:pt x="5551754" y="62535"/>
                  <a:pt x="5556326" y="61570"/>
                  <a:pt x="5561609" y="61570"/>
                </a:cubicBezTo>
                <a:cubicBezTo>
                  <a:pt x="5569128" y="61570"/>
                  <a:pt x="5574614" y="63348"/>
                  <a:pt x="5578069" y="66904"/>
                </a:cubicBezTo>
                <a:cubicBezTo>
                  <a:pt x="5581523" y="70460"/>
                  <a:pt x="5583250" y="74879"/>
                  <a:pt x="5583250" y="80162"/>
                </a:cubicBezTo>
                <a:lnTo>
                  <a:pt x="5583250" y="211531"/>
                </a:lnTo>
                <a:cubicBezTo>
                  <a:pt x="5583250" y="225146"/>
                  <a:pt x="5581523" y="236830"/>
                  <a:pt x="5578069" y="246583"/>
                </a:cubicBezTo>
                <a:cubicBezTo>
                  <a:pt x="5574614" y="256337"/>
                  <a:pt x="5569585" y="264363"/>
                  <a:pt x="5562981" y="270662"/>
                </a:cubicBezTo>
                <a:cubicBezTo>
                  <a:pt x="5556377" y="276962"/>
                  <a:pt x="5548249" y="281584"/>
                  <a:pt x="5538597" y="284531"/>
                </a:cubicBezTo>
                <a:cubicBezTo>
                  <a:pt x="5528945" y="287477"/>
                  <a:pt x="5517921" y="288950"/>
                  <a:pt x="5505526" y="288950"/>
                </a:cubicBezTo>
                <a:cubicBezTo>
                  <a:pt x="5490692" y="288950"/>
                  <a:pt x="5479008" y="287680"/>
                  <a:pt x="5470474" y="285140"/>
                </a:cubicBezTo>
                <a:cubicBezTo>
                  <a:pt x="5461940" y="282600"/>
                  <a:pt x="5455539" y="279806"/>
                  <a:pt x="5451272" y="276758"/>
                </a:cubicBezTo>
                <a:cubicBezTo>
                  <a:pt x="5446598" y="273507"/>
                  <a:pt x="5444261" y="268935"/>
                  <a:pt x="5444261" y="263042"/>
                </a:cubicBezTo>
                <a:cubicBezTo>
                  <a:pt x="5444261" y="257759"/>
                  <a:pt x="5445785" y="252984"/>
                  <a:pt x="5448833" y="248717"/>
                </a:cubicBezTo>
                <a:cubicBezTo>
                  <a:pt x="5451881" y="244450"/>
                  <a:pt x="5456250" y="242316"/>
                  <a:pt x="5461940" y="242316"/>
                </a:cubicBezTo>
                <a:cubicBezTo>
                  <a:pt x="5464988" y="242316"/>
                  <a:pt x="5467731" y="242976"/>
                  <a:pt x="5470169" y="244297"/>
                </a:cubicBezTo>
                <a:cubicBezTo>
                  <a:pt x="5472608" y="245618"/>
                  <a:pt x="5475351" y="247091"/>
                  <a:pt x="5478399" y="248717"/>
                </a:cubicBezTo>
                <a:cubicBezTo>
                  <a:pt x="5481447" y="250342"/>
                  <a:pt x="5485105" y="251816"/>
                  <a:pt x="5489372" y="253136"/>
                </a:cubicBezTo>
                <a:cubicBezTo>
                  <a:pt x="5493639" y="254457"/>
                  <a:pt x="5499227" y="255118"/>
                  <a:pt x="5506136" y="255118"/>
                </a:cubicBezTo>
                <a:cubicBezTo>
                  <a:pt x="5517312" y="255118"/>
                  <a:pt x="5526100" y="251968"/>
                  <a:pt x="5532501" y="245669"/>
                </a:cubicBezTo>
                <a:cubicBezTo>
                  <a:pt x="5538902" y="239370"/>
                  <a:pt x="5542102" y="230022"/>
                  <a:pt x="5542102" y="217627"/>
                </a:cubicBezTo>
                <a:lnTo>
                  <a:pt x="5542102" y="200254"/>
                </a:lnTo>
                <a:cubicBezTo>
                  <a:pt x="5538038" y="205537"/>
                  <a:pt x="5532196" y="210312"/>
                  <a:pt x="5524576" y="214579"/>
                </a:cubicBezTo>
                <a:cubicBezTo>
                  <a:pt x="5516956" y="218846"/>
                  <a:pt x="5507558" y="220980"/>
                  <a:pt x="5496382" y="220980"/>
                </a:cubicBezTo>
                <a:cubicBezTo>
                  <a:pt x="5486019" y="220980"/>
                  <a:pt x="5476671" y="219100"/>
                  <a:pt x="5468340" y="215341"/>
                </a:cubicBezTo>
                <a:cubicBezTo>
                  <a:pt x="5460009" y="211582"/>
                  <a:pt x="5452948" y="206248"/>
                  <a:pt x="5447157" y="199339"/>
                </a:cubicBezTo>
                <a:cubicBezTo>
                  <a:pt x="5441365" y="192430"/>
                  <a:pt x="5436895" y="184048"/>
                  <a:pt x="5433745" y="174193"/>
                </a:cubicBezTo>
                <a:cubicBezTo>
                  <a:pt x="5430596" y="164338"/>
                  <a:pt x="5429021" y="153314"/>
                  <a:pt x="5429021" y="141122"/>
                </a:cubicBezTo>
                <a:cubicBezTo>
                  <a:pt x="5429021" y="128727"/>
                  <a:pt x="5430647" y="117500"/>
                  <a:pt x="5433898" y="107442"/>
                </a:cubicBezTo>
                <a:cubicBezTo>
                  <a:pt x="5437149" y="97384"/>
                  <a:pt x="5441721" y="88849"/>
                  <a:pt x="5447614" y="81839"/>
                </a:cubicBezTo>
                <a:cubicBezTo>
                  <a:pt x="5453506" y="74828"/>
                  <a:pt x="5460669" y="69393"/>
                  <a:pt x="5469103" y="65532"/>
                </a:cubicBezTo>
                <a:cubicBezTo>
                  <a:pt x="5477535" y="61671"/>
                  <a:pt x="5486933" y="59741"/>
                  <a:pt x="5497296" y="59741"/>
                </a:cubicBezTo>
                <a:close/>
                <a:moveTo>
                  <a:pt x="7537703" y="59131"/>
                </a:moveTo>
                <a:cubicBezTo>
                  <a:pt x="7548879" y="59131"/>
                  <a:pt x="7558583" y="60655"/>
                  <a:pt x="7566812" y="63703"/>
                </a:cubicBezTo>
                <a:cubicBezTo>
                  <a:pt x="7575042" y="66751"/>
                  <a:pt x="7581899" y="70409"/>
                  <a:pt x="7587386" y="74676"/>
                </a:cubicBezTo>
                <a:cubicBezTo>
                  <a:pt x="7592873" y="78943"/>
                  <a:pt x="7596987" y="83515"/>
                  <a:pt x="7599731" y="88392"/>
                </a:cubicBezTo>
                <a:cubicBezTo>
                  <a:pt x="7602474" y="93269"/>
                  <a:pt x="7603845" y="97536"/>
                  <a:pt x="7603845" y="101194"/>
                </a:cubicBezTo>
                <a:cubicBezTo>
                  <a:pt x="7603845" y="106477"/>
                  <a:pt x="7601966" y="110846"/>
                  <a:pt x="7598207" y="114300"/>
                </a:cubicBezTo>
                <a:cubicBezTo>
                  <a:pt x="7594447" y="117754"/>
                  <a:pt x="7589927" y="119482"/>
                  <a:pt x="7584643" y="119482"/>
                </a:cubicBezTo>
                <a:cubicBezTo>
                  <a:pt x="7580782" y="119482"/>
                  <a:pt x="7577683" y="118415"/>
                  <a:pt x="7575347" y="116281"/>
                </a:cubicBezTo>
                <a:cubicBezTo>
                  <a:pt x="7573010" y="114148"/>
                  <a:pt x="7570317" y="111658"/>
                  <a:pt x="7567269" y="108814"/>
                </a:cubicBezTo>
                <a:cubicBezTo>
                  <a:pt x="7562595" y="104546"/>
                  <a:pt x="7558125" y="101143"/>
                  <a:pt x="7553859" y="98603"/>
                </a:cubicBezTo>
                <a:cubicBezTo>
                  <a:pt x="7549591" y="96063"/>
                  <a:pt x="7543901" y="94793"/>
                  <a:pt x="7536789" y="94793"/>
                </a:cubicBezTo>
                <a:cubicBezTo>
                  <a:pt x="7528458" y="94793"/>
                  <a:pt x="7521854" y="96622"/>
                  <a:pt x="7516977" y="100279"/>
                </a:cubicBezTo>
                <a:cubicBezTo>
                  <a:pt x="7512101" y="103937"/>
                  <a:pt x="7508443" y="108356"/>
                  <a:pt x="7506004" y="113538"/>
                </a:cubicBezTo>
                <a:cubicBezTo>
                  <a:pt x="7503566" y="118720"/>
                  <a:pt x="7501991" y="124155"/>
                  <a:pt x="7501280" y="129845"/>
                </a:cubicBezTo>
                <a:cubicBezTo>
                  <a:pt x="7500569" y="135534"/>
                  <a:pt x="7500213" y="140310"/>
                  <a:pt x="7500213" y="144170"/>
                </a:cubicBezTo>
                <a:cubicBezTo>
                  <a:pt x="7500213" y="148438"/>
                  <a:pt x="7500670" y="153314"/>
                  <a:pt x="7501585" y="158801"/>
                </a:cubicBezTo>
                <a:cubicBezTo>
                  <a:pt x="7502499" y="164287"/>
                  <a:pt x="7504328" y="169418"/>
                  <a:pt x="7507071" y="174193"/>
                </a:cubicBezTo>
                <a:cubicBezTo>
                  <a:pt x="7509815" y="178968"/>
                  <a:pt x="7513675" y="182982"/>
                  <a:pt x="7518653" y="186233"/>
                </a:cubicBezTo>
                <a:cubicBezTo>
                  <a:pt x="7523632" y="189484"/>
                  <a:pt x="7530083" y="191110"/>
                  <a:pt x="7538009" y="191110"/>
                </a:cubicBezTo>
                <a:cubicBezTo>
                  <a:pt x="7545527" y="191110"/>
                  <a:pt x="7551419" y="189890"/>
                  <a:pt x="7555687" y="187452"/>
                </a:cubicBezTo>
                <a:cubicBezTo>
                  <a:pt x="7559954" y="185014"/>
                  <a:pt x="7564628" y="181153"/>
                  <a:pt x="7569708" y="175870"/>
                </a:cubicBezTo>
                <a:cubicBezTo>
                  <a:pt x="7571943" y="173431"/>
                  <a:pt x="7574127" y="171348"/>
                  <a:pt x="7576261" y="169621"/>
                </a:cubicBezTo>
                <a:cubicBezTo>
                  <a:pt x="7578395" y="167894"/>
                  <a:pt x="7581188" y="167030"/>
                  <a:pt x="7584643" y="167030"/>
                </a:cubicBezTo>
                <a:cubicBezTo>
                  <a:pt x="7587081" y="167030"/>
                  <a:pt x="7589469" y="167538"/>
                  <a:pt x="7591806" y="168554"/>
                </a:cubicBezTo>
                <a:cubicBezTo>
                  <a:pt x="7594143" y="169570"/>
                  <a:pt x="7596175" y="170942"/>
                  <a:pt x="7597901" y="172669"/>
                </a:cubicBezTo>
                <a:cubicBezTo>
                  <a:pt x="7599629" y="174396"/>
                  <a:pt x="7601051" y="176378"/>
                  <a:pt x="7602169" y="178613"/>
                </a:cubicBezTo>
                <a:cubicBezTo>
                  <a:pt x="7603286" y="180848"/>
                  <a:pt x="7603845" y="183185"/>
                  <a:pt x="7603845" y="185623"/>
                </a:cubicBezTo>
                <a:cubicBezTo>
                  <a:pt x="7603845" y="189687"/>
                  <a:pt x="7602271" y="194107"/>
                  <a:pt x="7599121" y="198882"/>
                </a:cubicBezTo>
                <a:cubicBezTo>
                  <a:pt x="7595971" y="203657"/>
                  <a:pt x="7591450" y="208077"/>
                  <a:pt x="7585557" y="212141"/>
                </a:cubicBezTo>
                <a:cubicBezTo>
                  <a:pt x="7579665" y="216205"/>
                  <a:pt x="7572501" y="219608"/>
                  <a:pt x="7564069" y="222352"/>
                </a:cubicBezTo>
                <a:cubicBezTo>
                  <a:pt x="7555636" y="225095"/>
                  <a:pt x="7546035" y="226466"/>
                  <a:pt x="7535265" y="226466"/>
                </a:cubicBezTo>
                <a:cubicBezTo>
                  <a:pt x="7521041" y="226466"/>
                  <a:pt x="7508951" y="224180"/>
                  <a:pt x="7498994" y="219608"/>
                </a:cubicBezTo>
                <a:cubicBezTo>
                  <a:pt x="7489037" y="215036"/>
                  <a:pt x="7480961" y="208991"/>
                  <a:pt x="7474763" y="201473"/>
                </a:cubicBezTo>
                <a:cubicBezTo>
                  <a:pt x="7468565" y="193954"/>
                  <a:pt x="7464095" y="185318"/>
                  <a:pt x="7461351" y="175565"/>
                </a:cubicBezTo>
                <a:cubicBezTo>
                  <a:pt x="7458609" y="165811"/>
                  <a:pt x="7457237" y="155753"/>
                  <a:pt x="7457237" y="145390"/>
                </a:cubicBezTo>
                <a:cubicBezTo>
                  <a:pt x="7457237" y="131775"/>
                  <a:pt x="7459167" y="119583"/>
                  <a:pt x="7463028" y="108814"/>
                </a:cubicBezTo>
                <a:cubicBezTo>
                  <a:pt x="7466888" y="98044"/>
                  <a:pt x="7472375" y="89002"/>
                  <a:pt x="7479487" y="81686"/>
                </a:cubicBezTo>
                <a:cubicBezTo>
                  <a:pt x="7486599" y="74371"/>
                  <a:pt x="7495082" y="68783"/>
                  <a:pt x="7504937" y="64922"/>
                </a:cubicBezTo>
                <a:cubicBezTo>
                  <a:pt x="7514793" y="61062"/>
                  <a:pt x="7525715" y="59131"/>
                  <a:pt x="7537703" y="59131"/>
                </a:cubicBezTo>
                <a:close/>
                <a:moveTo>
                  <a:pt x="7361377" y="59131"/>
                </a:moveTo>
                <a:cubicBezTo>
                  <a:pt x="7384745" y="59131"/>
                  <a:pt x="7401560" y="63703"/>
                  <a:pt x="7411821" y="72847"/>
                </a:cubicBezTo>
                <a:cubicBezTo>
                  <a:pt x="7422083" y="81991"/>
                  <a:pt x="7427213" y="96215"/>
                  <a:pt x="7427213" y="115519"/>
                </a:cubicBezTo>
                <a:lnTo>
                  <a:pt x="7427213" y="206350"/>
                </a:lnTo>
                <a:cubicBezTo>
                  <a:pt x="7427213" y="212242"/>
                  <a:pt x="7425741" y="216510"/>
                  <a:pt x="7422794" y="219151"/>
                </a:cubicBezTo>
                <a:cubicBezTo>
                  <a:pt x="7419848" y="221793"/>
                  <a:pt x="7414819" y="223114"/>
                  <a:pt x="7407707" y="223114"/>
                </a:cubicBezTo>
                <a:cubicBezTo>
                  <a:pt x="7401611" y="223114"/>
                  <a:pt x="7396784" y="221844"/>
                  <a:pt x="7393229" y="219304"/>
                </a:cubicBezTo>
                <a:cubicBezTo>
                  <a:pt x="7389673" y="216764"/>
                  <a:pt x="7387895" y="212446"/>
                  <a:pt x="7387895" y="206350"/>
                </a:cubicBezTo>
                <a:lnTo>
                  <a:pt x="7387895" y="200863"/>
                </a:lnTo>
                <a:cubicBezTo>
                  <a:pt x="7385659" y="203708"/>
                  <a:pt x="7383170" y="206553"/>
                  <a:pt x="7380427" y="209398"/>
                </a:cubicBezTo>
                <a:cubicBezTo>
                  <a:pt x="7377683" y="212242"/>
                  <a:pt x="7374331" y="214782"/>
                  <a:pt x="7370369" y="217018"/>
                </a:cubicBezTo>
                <a:cubicBezTo>
                  <a:pt x="7366407" y="219253"/>
                  <a:pt x="7361783" y="221082"/>
                  <a:pt x="7356500" y="222504"/>
                </a:cubicBezTo>
                <a:cubicBezTo>
                  <a:pt x="7351217" y="223926"/>
                  <a:pt x="7345121" y="224638"/>
                  <a:pt x="7338212" y="224638"/>
                </a:cubicBezTo>
                <a:cubicBezTo>
                  <a:pt x="7322159" y="224638"/>
                  <a:pt x="7309511" y="220421"/>
                  <a:pt x="7300265" y="211988"/>
                </a:cubicBezTo>
                <a:cubicBezTo>
                  <a:pt x="7291019" y="203556"/>
                  <a:pt x="7286396" y="192329"/>
                  <a:pt x="7286396" y="178308"/>
                </a:cubicBezTo>
                <a:cubicBezTo>
                  <a:pt x="7286396" y="170180"/>
                  <a:pt x="7287767" y="163271"/>
                  <a:pt x="7290511" y="157582"/>
                </a:cubicBezTo>
                <a:cubicBezTo>
                  <a:pt x="7293254" y="151892"/>
                  <a:pt x="7297013" y="147117"/>
                  <a:pt x="7301789" y="143256"/>
                </a:cubicBezTo>
                <a:cubicBezTo>
                  <a:pt x="7306563" y="139395"/>
                  <a:pt x="7312151" y="136347"/>
                  <a:pt x="7318553" y="134112"/>
                </a:cubicBezTo>
                <a:cubicBezTo>
                  <a:pt x="7324953" y="131877"/>
                  <a:pt x="7331709" y="130150"/>
                  <a:pt x="7338821" y="128930"/>
                </a:cubicBezTo>
                <a:cubicBezTo>
                  <a:pt x="7346543" y="127508"/>
                  <a:pt x="7354316" y="126390"/>
                  <a:pt x="7362139" y="125578"/>
                </a:cubicBezTo>
                <a:cubicBezTo>
                  <a:pt x="7369962" y="124765"/>
                  <a:pt x="7378445" y="124054"/>
                  <a:pt x="7387590" y="123444"/>
                </a:cubicBezTo>
                <a:lnTo>
                  <a:pt x="7387590" y="117653"/>
                </a:lnTo>
                <a:cubicBezTo>
                  <a:pt x="7387590" y="114605"/>
                  <a:pt x="7387183" y="111608"/>
                  <a:pt x="7386370" y="108661"/>
                </a:cubicBezTo>
                <a:cubicBezTo>
                  <a:pt x="7385558" y="105715"/>
                  <a:pt x="7384186" y="103022"/>
                  <a:pt x="7382256" y="100584"/>
                </a:cubicBezTo>
                <a:cubicBezTo>
                  <a:pt x="7380325" y="98146"/>
                  <a:pt x="7377633" y="96215"/>
                  <a:pt x="7374179" y="94793"/>
                </a:cubicBezTo>
                <a:cubicBezTo>
                  <a:pt x="7370724" y="93370"/>
                  <a:pt x="7366457" y="92659"/>
                  <a:pt x="7361377" y="92659"/>
                </a:cubicBezTo>
                <a:cubicBezTo>
                  <a:pt x="7358126" y="92659"/>
                  <a:pt x="7355129" y="92862"/>
                  <a:pt x="7352385" y="93269"/>
                </a:cubicBezTo>
                <a:cubicBezTo>
                  <a:pt x="7349642" y="93675"/>
                  <a:pt x="7347001" y="94336"/>
                  <a:pt x="7344461" y="95250"/>
                </a:cubicBezTo>
                <a:cubicBezTo>
                  <a:pt x="7341920" y="96164"/>
                  <a:pt x="7339279" y="97434"/>
                  <a:pt x="7336535" y="99060"/>
                </a:cubicBezTo>
                <a:cubicBezTo>
                  <a:pt x="7333793" y="100686"/>
                  <a:pt x="7330694" y="102616"/>
                  <a:pt x="7327239" y="104851"/>
                </a:cubicBezTo>
                <a:cubicBezTo>
                  <a:pt x="7324598" y="106680"/>
                  <a:pt x="7322109" y="108204"/>
                  <a:pt x="7319771" y="109423"/>
                </a:cubicBezTo>
                <a:cubicBezTo>
                  <a:pt x="7317435" y="110642"/>
                  <a:pt x="7314539" y="111252"/>
                  <a:pt x="7311085" y="111252"/>
                </a:cubicBezTo>
                <a:cubicBezTo>
                  <a:pt x="7306411" y="111252"/>
                  <a:pt x="7302245" y="109474"/>
                  <a:pt x="7298588" y="105918"/>
                </a:cubicBezTo>
                <a:cubicBezTo>
                  <a:pt x="7294931" y="102362"/>
                  <a:pt x="7293101" y="98044"/>
                  <a:pt x="7293101" y="92964"/>
                </a:cubicBezTo>
                <a:cubicBezTo>
                  <a:pt x="7293101" y="89510"/>
                  <a:pt x="7294524" y="85801"/>
                  <a:pt x="7297369" y="81839"/>
                </a:cubicBezTo>
                <a:cubicBezTo>
                  <a:pt x="7300214" y="77876"/>
                  <a:pt x="7304531" y="74219"/>
                  <a:pt x="7310323" y="70866"/>
                </a:cubicBezTo>
                <a:cubicBezTo>
                  <a:pt x="7316114" y="67513"/>
                  <a:pt x="7323227" y="64719"/>
                  <a:pt x="7331659" y="62484"/>
                </a:cubicBezTo>
                <a:cubicBezTo>
                  <a:pt x="7340091" y="60249"/>
                  <a:pt x="7349997" y="59131"/>
                  <a:pt x="7361377" y="59131"/>
                </a:cubicBezTo>
                <a:close/>
                <a:moveTo>
                  <a:pt x="6367348" y="59131"/>
                </a:moveTo>
                <a:cubicBezTo>
                  <a:pt x="6379540" y="59131"/>
                  <a:pt x="6390563" y="61112"/>
                  <a:pt x="6400419" y="65075"/>
                </a:cubicBezTo>
                <a:cubicBezTo>
                  <a:pt x="6410274" y="69037"/>
                  <a:pt x="6418757" y="74574"/>
                  <a:pt x="6425869" y="81686"/>
                </a:cubicBezTo>
                <a:cubicBezTo>
                  <a:pt x="6432982" y="88798"/>
                  <a:pt x="6438468" y="97485"/>
                  <a:pt x="6442329" y="107747"/>
                </a:cubicBezTo>
                <a:cubicBezTo>
                  <a:pt x="6446189" y="118008"/>
                  <a:pt x="6448120" y="129337"/>
                  <a:pt x="6448120" y="141732"/>
                </a:cubicBezTo>
                <a:cubicBezTo>
                  <a:pt x="6448120" y="154534"/>
                  <a:pt x="6446189" y="166116"/>
                  <a:pt x="6442329" y="176479"/>
                </a:cubicBezTo>
                <a:cubicBezTo>
                  <a:pt x="6438468" y="186842"/>
                  <a:pt x="6432982" y="195682"/>
                  <a:pt x="6425869" y="202997"/>
                </a:cubicBezTo>
                <a:cubicBezTo>
                  <a:pt x="6418757" y="210312"/>
                  <a:pt x="6410223" y="216002"/>
                  <a:pt x="6400267" y="220066"/>
                </a:cubicBezTo>
                <a:cubicBezTo>
                  <a:pt x="6390309" y="224130"/>
                  <a:pt x="6379235" y="226162"/>
                  <a:pt x="6367043" y="226162"/>
                </a:cubicBezTo>
                <a:cubicBezTo>
                  <a:pt x="6354445" y="226162"/>
                  <a:pt x="6343117" y="224180"/>
                  <a:pt x="6333058" y="220218"/>
                </a:cubicBezTo>
                <a:cubicBezTo>
                  <a:pt x="6322999" y="216256"/>
                  <a:pt x="6314465" y="210617"/>
                  <a:pt x="6307455" y="203302"/>
                </a:cubicBezTo>
                <a:cubicBezTo>
                  <a:pt x="6300444" y="195986"/>
                  <a:pt x="6295059" y="187147"/>
                  <a:pt x="6291301" y="176784"/>
                </a:cubicBezTo>
                <a:cubicBezTo>
                  <a:pt x="6287541" y="166421"/>
                  <a:pt x="6285661" y="154940"/>
                  <a:pt x="6285661" y="142342"/>
                </a:cubicBezTo>
                <a:cubicBezTo>
                  <a:pt x="6285661" y="129743"/>
                  <a:pt x="6287643" y="118313"/>
                  <a:pt x="6291605" y="108052"/>
                </a:cubicBezTo>
                <a:cubicBezTo>
                  <a:pt x="6295567" y="97790"/>
                  <a:pt x="6301155" y="89052"/>
                  <a:pt x="6308369" y="81839"/>
                </a:cubicBezTo>
                <a:cubicBezTo>
                  <a:pt x="6315583" y="74625"/>
                  <a:pt x="6324168" y="69037"/>
                  <a:pt x="6334125" y="65075"/>
                </a:cubicBezTo>
                <a:cubicBezTo>
                  <a:pt x="6344081" y="61112"/>
                  <a:pt x="6355156" y="59131"/>
                  <a:pt x="6367348" y="59131"/>
                </a:cubicBezTo>
                <a:close/>
                <a:moveTo>
                  <a:pt x="6257925" y="59131"/>
                </a:moveTo>
                <a:cubicBezTo>
                  <a:pt x="6262599" y="59131"/>
                  <a:pt x="6266256" y="59842"/>
                  <a:pt x="6268898" y="61265"/>
                </a:cubicBezTo>
                <a:cubicBezTo>
                  <a:pt x="6271539" y="62687"/>
                  <a:pt x="6273520" y="64414"/>
                  <a:pt x="6274841" y="66446"/>
                </a:cubicBezTo>
                <a:cubicBezTo>
                  <a:pt x="6276162" y="68478"/>
                  <a:pt x="6276975" y="70612"/>
                  <a:pt x="6277279" y="72847"/>
                </a:cubicBezTo>
                <a:cubicBezTo>
                  <a:pt x="6277585" y="75082"/>
                  <a:pt x="6277737" y="77114"/>
                  <a:pt x="6277737" y="78943"/>
                </a:cubicBezTo>
                <a:cubicBezTo>
                  <a:pt x="6277737" y="80772"/>
                  <a:pt x="6277585" y="82753"/>
                  <a:pt x="6277279" y="84887"/>
                </a:cubicBezTo>
                <a:cubicBezTo>
                  <a:pt x="6276975" y="87020"/>
                  <a:pt x="6276213" y="89002"/>
                  <a:pt x="6274993" y="90830"/>
                </a:cubicBezTo>
                <a:cubicBezTo>
                  <a:pt x="6273774" y="92659"/>
                  <a:pt x="6272047" y="94285"/>
                  <a:pt x="6269811" y="95707"/>
                </a:cubicBezTo>
                <a:cubicBezTo>
                  <a:pt x="6267577" y="97130"/>
                  <a:pt x="6264529" y="98146"/>
                  <a:pt x="6260668" y="98755"/>
                </a:cubicBezTo>
                <a:cubicBezTo>
                  <a:pt x="6256603" y="99568"/>
                  <a:pt x="6252591" y="100381"/>
                  <a:pt x="6248628" y="101194"/>
                </a:cubicBezTo>
                <a:cubicBezTo>
                  <a:pt x="6244666" y="102006"/>
                  <a:pt x="6240349" y="103530"/>
                  <a:pt x="6235674" y="105766"/>
                </a:cubicBezTo>
                <a:cubicBezTo>
                  <a:pt x="6229171" y="109017"/>
                  <a:pt x="6225108" y="114097"/>
                  <a:pt x="6223483" y="121006"/>
                </a:cubicBezTo>
                <a:cubicBezTo>
                  <a:pt x="6221857" y="127914"/>
                  <a:pt x="6221043" y="136246"/>
                  <a:pt x="6221043" y="145999"/>
                </a:cubicBezTo>
                <a:lnTo>
                  <a:pt x="6221043" y="205435"/>
                </a:lnTo>
                <a:cubicBezTo>
                  <a:pt x="6221043" y="211734"/>
                  <a:pt x="6219418" y="216306"/>
                  <a:pt x="6216167" y="219151"/>
                </a:cubicBezTo>
                <a:cubicBezTo>
                  <a:pt x="6212917" y="221996"/>
                  <a:pt x="6207633" y="223418"/>
                  <a:pt x="6200317" y="223418"/>
                </a:cubicBezTo>
                <a:cubicBezTo>
                  <a:pt x="6186500" y="223418"/>
                  <a:pt x="6179591" y="217424"/>
                  <a:pt x="6179591" y="205435"/>
                </a:cubicBezTo>
                <a:lnTo>
                  <a:pt x="6179591" y="78943"/>
                </a:lnTo>
                <a:cubicBezTo>
                  <a:pt x="6179591" y="74473"/>
                  <a:pt x="6181065" y="70561"/>
                  <a:pt x="6184011" y="67208"/>
                </a:cubicBezTo>
                <a:cubicBezTo>
                  <a:pt x="6186957" y="63856"/>
                  <a:pt x="6192291" y="62179"/>
                  <a:pt x="6200013" y="62179"/>
                </a:cubicBezTo>
                <a:cubicBezTo>
                  <a:pt x="6205905" y="62179"/>
                  <a:pt x="6210681" y="63195"/>
                  <a:pt x="6214339" y="65227"/>
                </a:cubicBezTo>
                <a:cubicBezTo>
                  <a:pt x="6217995" y="67259"/>
                  <a:pt x="6219825" y="70917"/>
                  <a:pt x="6219825" y="76200"/>
                </a:cubicBezTo>
                <a:lnTo>
                  <a:pt x="6219825" y="82906"/>
                </a:lnTo>
                <a:cubicBezTo>
                  <a:pt x="6223889" y="76403"/>
                  <a:pt x="6229071" y="70815"/>
                  <a:pt x="6235369" y="66142"/>
                </a:cubicBezTo>
                <a:cubicBezTo>
                  <a:pt x="6241669" y="61468"/>
                  <a:pt x="6249187" y="59131"/>
                  <a:pt x="6257925" y="59131"/>
                </a:cubicBezTo>
                <a:close/>
                <a:moveTo>
                  <a:pt x="5129098" y="59131"/>
                </a:moveTo>
                <a:cubicBezTo>
                  <a:pt x="5141290" y="59131"/>
                  <a:pt x="5152314" y="61112"/>
                  <a:pt x="5162169" y="65075"/>
                </a:cubicBezTo>
                <a:cubicBezTo>
                  <a:pt x="5172024" y="69037"/>
                  <a:pt x="5180507" y="74574"/>
                  <a:pt x="5187620" y="81686"/>
                </a:cubicBezTo>
                <a:cubicBezTo>
                  <a:pt x="5194732" y="88798"/>
                  <a:pt x="5200218" y="97485"/>
                  <a:pt x="5204079" y="107747"/>
                </a:cubicBezTo>
                <a:cubicBezTo>
                  <a:pt x="5207940" y="118008"/>
                  <a:pt x="5209870" y="129337"/>
                  <a:pt x="5209870" y="141732"/>
                </a:cubicBezTo>
                <a:cubicBezTo>
                  <a:pt x="5209870" y="154534"/>
                  <a:pt x="5207940" y="166116"/>
                  <a:pt x="5204079" y="176479"/>
                </a:cubicBezTo>
                <a:cubicBezTo>
                  <a:pt x="5200218" y="186842"/>
                  <a:pt x="5194732" y="195682"/>
                  <a:pt x="5187620" y="202997"/>
                </a:cubicBezTo>
                <a:cubicBezTo>
                  <a:pt x="5180507" y="210312"/>
                  <a:pt x="5171973" y="216002"/>
                  <a:pt x="5162016" y="220066"/>
                </a:cubicBezTo>
                <a:cubicBezTo>
                  <a:pt x="5152060" y="224130"/>
                  <a:pt x="5140985" y="226162"/>
                  <a:pt x="5128793" y="226162"/>
                </a:cubicBezTo>
                <a:cubicBezTo>
                  <a:pt x="5116195" y="226162"/>
                  <a:pt x="5104866" y="224180"/>
                  <a:pt x="5094808" y="220218"/>
                </a:cubicBezTo>
                <a:cubicBezTo>
                  <a:pt x="5084749" y="216256"/>
                  <a:pt x="5076215" y="210617"/>
                  <a:pt x="5069205" y="203302"/>
                </a:cubicBezTo>
                <a:cubicBezTo>
                  <a:pt x="5062194" y="195986"/>
                  <a:pt x="5056810" y="187147"/>
                  <a:pt x="5053050" y="176784"/>
                </a:cubicBezTo>
                <a:cubicBezTo>
                  <a:pt x="5049291" y="166421"/>
                  <a:pt x="5047412" y="154940"/>
                  <a:pt x="5047412" y="142342"/>
                </a:cubicBezTo>
                <a:cubicBezTo>
                  <a:pt x="5047412" y="129743"/>
                  <a:pt x="5049393" y="118313"/>
                  <a:pt x="5053355" y="108052"/>
                </a:cubicBezTo>
                <a:cubicBezTo>
                  <a:pt x="5057317" y="97790"/>
                  <a:pt x="5062905" y="89052"/>
                  <a:pt x="5070119" y="81839"/>
                </a:cubicBezTo>
                <a:cubicBezTo>
                  <a:pt x="5077333" y="74625"/>
                  <a:pt x="5085918" y="69037"/>
                  <a:pt x="5095875" y="65075"/>
                </a:cubicBezTo>
                <a:cubicBezTo>
                  <a:pt x="5105832" y="61112"/>
                  <a:pt x="5116906" y="59131"/>
                  <a:pt x="5129098" y="59131"/>
                </a:cubicBezTo>
                <a:close/>
                <a:moveTo>
                  <a:pt x="5019675" y="59131"/>
                </a:moveTo>
                <a:cubicBezTo>
                  <a:pt x="5024348" y="59131"/>
                  <a:pt x="5028006" y="59842"/>
                  <a:pt x="5030647" y="61265"/>
                </a:cubicBezTo>
                <a:cubicBezTo>
                  <a:pt x="5033289" y="62687"/>
                  <a:pt x="5035270" y="64414"/>
                  <a:pt x="5036591" y="66446"/>
                </a:cubicBezTo>
                <a:cubicBezTo>
                  <a:pt x="5037912" y="68478"/>
                  <a:pt x="5038725" y="70612"/>
                  <a:pt x="5039029" y="72847"/>
                </a:cubicBezTo>
                <a:cubicBezTo>
                  <a:pt x="5039335" y="75082"/>
                  <a:pt x="5039487" y="77114"/>
                  <a:pt x="5039487" y="78943"/>
                </a:cubicBezTo>
                <a:cubicBezTo>
                  <a:pt x="5039487" y="80772"/>
                  <a:pt x="5039335" y="82753"/>
                  <a:pt x="5039029" y="84887"/>
                </a:cubicBezTo>
                <a:cubicBezTo>
                  <a:pt x="5038725" y="87020"/>
                  <a:pt x="5037963" y="89002"/>
                  <a:pt x="5036744" y="90830"/>
                </a:cubicBezTo>
                <a:cubicBezTo>
                  <a:pt x="5035524" y="92659"/>
                  <a:pt x="5033797" y="94285"/>
                  <a:pt x="5031562" y="95707"/>
                </a:cubicBezTo>
                <a:cubicBezTo>
                  <a:pt x="5029327" y="97130"/>
                  <a:pt x="5026279" y="98146"/>
                  <a:pt x="5022418" y="98755"/>
                </a:cubicBezTo>
                <a:cubicBezTo>
                  <a:pt x="5018354" y="99568"/>
                  <a:pt x="5014341" y="100381"/>
                  <a:pt x="5010378" y="101194"/>
                </a:cubicBezTo>
                <a:cubicBezTo>
                  <a:pt x="5006416" y="102006"/>
                  <a:pt x="5002098" y="103530"/>
                  <a:pt x="4997424" y="105766"/>
                </a:cubicBezTo>
                <a:cubicBezTo>
                  <a:pt x="4990922" y="109017"/>
                  <a:pt x="4986858" y="114097"/>
                  <a:pt x="4985232" y="121006"/>
                </a:cubicBezTo>
                <a:cubicBezTo>
                  <a:pt x="4983607" y="127914"/>
                  <a:pt x="4982794" y="136246"/>
                  <a:pt x="4982794" y="145999"/>
                </a:cubicBezTo>
                <a:lnTo>
                  <a:pt x="4982794" y="205435"/>
                </a:lnTo>
                <a:cubicBezTo>
                  <a:pt x="4982794" y="211734"/>
                  <a:pt x="4981168" y="216306"/>
                  <a:pt x="4977917" y="219151"/>
                </a:cubicBezTo>
                <a:cubicBezTo>
                  <a:pt x="4974666" y="221996"/>
                  <a:pt x="4969383" y="223418"/>
                  <a:pt x="4962067" y="223418"/>
                </a:cubicBezTo>
                <a:cubicBezTo>
                  <a:pt x="4948250" y="223418"/>
                  <a:pt x="4941341" y="217424"/>
                  <a:pt x="4941341" y="205435"/>
                </a:cubicBezTo>
                <a:lnTo>
                  <a:pt x="4941341" y="78943"/>
                </a:lnTo>
                <a:cubicBezTo>
                  <a:pt x="4941341" y="74473"/>
                  <a:pt x="4942814" y="70561"/>
                  <a:pt x="4945761" y="67208"/>
                </a:cubicBezTo>
                <a:cubicBezTo>
                  <a:pt x="4948707" y="63856"/>
                  <a:pt x="4954041" y="62179"/>
                  <a:pt x="4961763" y="62179"/>
                </a:cubicBezTo>
                <a:cubicBezTo>
                  <a:pt x="4967655" y="62179"/>
                  <a:pt x="4972431" y="63195"/>
                  <a:pt x="4976089" y="65227"/>
                </a:cubicBezTo>
                <a:cubicBezTo>
                  <a:pt x="4979746" y="67259"/>
                  <a:pt x="4981575" y="70917"/>
                  <a:pt x="4981575" y="76200"/>
                </a:cubicBezTo>
                <a:lnTo>
                  <a:pt x="4981575" y="82906"/>
                </a:lnTo>
                <a:cubicBezTo>
                  <a:pt x="4985639" y="76403"/>
                  <a:pt x="4990820" y="70815"/>
                  <a:pt x="4997120" y="66142"/>
                </a:cubicBezTo>
                <a:cubicBezTo>
                  <a:pt x="5003419" y="61468"/>
                  <a:pt x="5010937" y="59131"/>
                  <a:pt x="5019675" y="59131"/>
                </a:cubicBezTo>
                <a:close/>
                <a:moveTo>
                  <a:pt x="4381729" y="59131"/>
                </a:moveTo>
                <a:cubicBezTo>
                  <a:pt x="4392295" y="59131"/>
                  <a:pt x="4401083" y="60808"/>
                  <a:pt x="4408094" y="64160"/>
                </a:cubicBezTo>
                <a:cubicBezTo>
                  <a:pt x="4415104" y="67513"/>
                  <a:pt x="4421149" y="72339"/>
                  <a:pt x="4426229" y="78638"/>
                </a:cubicBezTo>
                <a:cubicBezTo>
                  <a:pt x="4431512" y="85547"/>
                  <a:pt x="4434663" y="93218"/>
                  <a:pt x="4435678" y="101651"/>
                </a:cubicBezTo>
                <a:cubicBezTo>
                  <a:pt x="4436694" y="110084"/>
                  <a:pt x="4437202" y="118059"/>
                  <a:pt x="4437202" y="125578"/>
                </a:cubicBezTo>
                <a:lnTo>
                  <a:pt x="4437202" y="206350"/>
                </a:lnTo>
                <a:cubicBezTo>
                  <a:pt x="4437202" y="212242"/>
                  <a:pt x="4435475" y="216510"/>
                  <a:pt x="4432021" y="219151"/>
                </a:cubicBezTo>
                <a:cubicBezTo>
                  <a:pt x="4428566" y="221793"/>
                  <a:pt x="4423283" y="223114"/>
                  <a:pt x="4416171" y="223114"/>
                </a:cubicBezTo>
                <a:cubicBezTo>
                  <a:pt x="4410075" y="223114"/>
                  <a:pt x="4405046" y="221840"/>
                  <a:pt x="4401083" y="219294"/>
                </a:cubicBezTo>
                <a:cubicBezTo>
                  <a:pt x="4397121" y="216748"/>
                  <a:pt x="4395140" y="212420"/>
                  <a:pt x="4395140" y="206312"/>
                </a:cubicBezTo>
                <a:lnTo>
                  <a:pt x="4395140" y="126259"/>
                </a:lnTo>
                <a:cubicBezTo>
                  <a:pt x="4395140" y="117299"/>
                  <a:pt x="4394225" y="110782"/>
                  <a:pt x="4392397" y="106709"/>
                </a:cubicBezTo>
                <a:cubicBezTo>
                  <a:pt x="4390568" y="102632"/>
                  <a:pt x="4387774" y="99779"/>
                  <a:pt x="4384015" y="98150"/>
                </a:cubicBezTo>
                <a:cubicBezTo>
                  <a:pt x="4380255" y="96522"/>
                  <a:pt x="4375734" y="95707"/>
                  <a:pt x="4370451" y="95707"/>
                </a:cubicBezTo>
                <a:cubicBezTo>
                  <a:pt x="4364965" y="95707"/>
                  <a:pt x="4360291" y="96573"/>
                  <a:pt x="4356430" y="98305"/>
                </a:cubicBezTo>
                <a:cubicBezTo>
                  <a:pt x="4352569" y="100037"/>
                  <a:pt x="4349318" y="102176"/>
                  <a:pt x="4346677" y="104720"/>
                </a:cubicBezTo>
                <a:cubicBezTo>
                  <a:pt x="4344035" y="107265"/>
                  <a:pt x="4342003" y="109964"/>
                  <a:pt x="4340581" y="112817"/>
                </a:cubicBezTo>
                <a:cubicBezTo>
                  <a:pt x="4339158" y="115669"/>
                  <a:pt x="4338142" y="118318"/>
                  <a:pt x="4337532" y="120763"/>
                </a:cubicBezTo>
                <a:cubicBezTo>
                  <a:pt x="4336517" y="124427"/>
                  <a:pt x="4335958" y="128601"/>
                  <a:pt x="4335856" y="133286"/>
                </a:cubicBezTo>
                <a:cubicBezTo>
                  <a:pt x="4335755" y="137970"/>
                  <a:pt x="4335704" y="141943"/>
                  <a:pt x="4335704" y="145204"/>
                </a:cubicBezTo>
                <a:lnTo>
                  <a:pt x="4335704" y="205392"/>
                </a:lnTo>
                <a:cubicBezTo>
                  <a:pt x="4335704" y="211707"/>
                  <a:pt x="4334027" y="216240"/>
                  <a:pt x="4330674" y="218989"/>
                </a:cubicBezTo>
                <a:cubicBezTo>
                  <a:pt x="4327322" y="221739"/>
                  <a:pt x="4321784" y="223114"/>
                  <a:pt x="4314063" y="223114"/>
                </a:cubicBezTo>
                <a:cubicBezTo>
                  <a:pt x="4307764" y="223114"/>
                  <a:pt x="4302785" y="221793"/>
                  <a:pt x="4299128" y="219151"/>
                </a:cubicBezTo>
                <a:cubicBezTo>
                  <a:pt x="4295470" y="216510"/>
                  <a:pt x="4293641" y="212141"/>
                  <a:pt x="4293641" y="206045"/>
                </a:cubicBezTo>
                <a:lnTo>
                  <a:pt x="4293641" y="80162"/>
                </a:lnTo>
                <a:cubicBezTo>
                  <a:pt x="4293641" y="74676"/>
                  <a:pt x="4295216" y="70206"/>
                  <a:pt x="4298366" y="66751"/>
                </a:cubicBezTo>
                <a:cubicBezTo>
                  <a:pt x="4301515" y="63297"/>
                  <a:pt x="4306951" y="61570"/>
                  <a:pt x="4314673" y="61570"/>
                </a:cubicBezTo>
                <a:cubicBezTo>
                  <a:pt x="4319956" y="61570"/>
                  <a:pt x="4324629" y="62738"/>
                  <a:pt x="4328693" y="65075"/>
                </a:cubicBezTo>
                <a:cubicBezTo>
                  <a:pt x="4332757" y="67412"/>
                  <a:pt x="4334789" y="72136"/>
                  <a:pt x="4334789" y="79248"/>
                </a:cubicBezTo>
                <a:lnTo>
                  <a:pt x="4334789" y="82906"/>
                </a:lnTo>
                <a:cubicBezTo>
                  <a:pt x="4339056" y="76606"/>
                  <a:pt x="4345204" y="71069"/>
                  <a:pt x="4353230" y="66294"/>
                </a:cubicBezTo>
                <a:cubicBezTo>
                  <a:pt x="4361256" y="61519"/>
                  <a:pt x="4370756" y="59131"/>
                  <a:pt x="4381729" y="59131"/>
                </a:cubicBezTo>
                <a:close/>
                <a:moveTo>
                  <a:pt x="4189552" y="59131"/>
                </a:moveTo>
                <a:cubicBezTo>
                  <a:pt x="4212920" y="59131"/>
                  <a:pt x="4229735" y="63703"/>
                  <a:pt x="4239997" y="72847"/>
                </a:cubicBezTo>
                <a:cubicBezTo>
                  <a:pt x="4250258" y="81991"/>
                  <a:pt x="4255389" y="96215"/>
                  <a:pt x="4255389" y="115519"/>
                </a:cubicBezTo>
                <a:lnTo>
                  <a:pt x="4255389" y="206350"/>
                </a:lnTo>
                <a:cubicBezTo>
                  <a:pt x="4255389" y="212242"/>
                  <a:pt x="4253916" y="216510"/>
                  <a:pt x="4250969" y="219151"/>
                </a:cubicBezTo>
                <a:cubicBezTo>
                  <a:pt x="4248023" y="221793"/>
                  <a:pt x="4242994" y="223114"/>
                  <a:pt x="4235882" y="223114"/>
                </a:cubicBezTo>
                <a:cubicBezTo>
                  <a:pt x="4229786" y="223114"/>
                  <a:pt x="4224960" y="221844"/>
                  <a:pt x="4221404" y="219304"/>
                </a:cubicBezTo>
                <a:cubicBezTo>
                  <a:pt x="4217848" y="216764"/>
                  <a:pt x="4216070" y="212446"/>
                  <a:pt x="4216070" y="206350"/>
                </a:cubicBezTo>
                <a:lnTo>
                  <a:pt x="4216070" y="200863"/>
                </a:lnTo>
                <a:cubicBezTo>
                  <a:pt x="4213835" y="203708"/>
                  <a:pt x="4211345" y="206553"/>
                  <a:pt x="4208602" y="209398"/>
                </a:cubicBezTo>
                <a:cubicBezTo>
                  <a:pt x="4205859" y="212242"/>
                  <a:pt x="4202506" y="214782"/>
                  <a:pt x="4198544" y="217018"/>
                </a:cubicBezTo>
                <a:cubicBezTo>
                  <a:pt x="4194581" y="219253"/>
                  <a:pt x="4189958" y="221082"/>
                  <a:pt x="4184675" y="222504"/>
                </a:cubicBezTo>
                <a:cubicBezTo>
                  <a:pt x="4179392" y="223926"/>
                  <a:pt x="4173296" y="224638"/>
                  <a:pt x="4166387" y="224638"/>
                </a:cubicBezTo>
                <a:cubicBezTo>
                  <a:pt x="4150334" y="224638"/>
                  <a:pt x="4137685" y="220421"/>
                  <a:pt x="4128440" y="211988"/>
                </a:cubicBezTo>
                <a:cubicBezTo>
                  <a:pt x="4119194" y="203556"/>
                  <a:pt x="4114571" y="192329"/>
                  <a:pt x="4114571" y="178308"/>
                </a:cubicBezTo>
                <a:cubicBezTo>
                  <a:pt x="4114571" y="170180"/>
                  <a:pt x="4115943" y="163271"/>
                  <a:pt x="4118686" y="157582"/>
                </a:cubicBezTo>
                <a:cubicBezTo>
                  <a:pt x="4121429" y="151892"/>
                  <a:pt x="4125188" y="147117"/>
                  <a:pt x="4129964" y="143256"/>
                </a:cubicBezTo>
                <a:cubicBezTo>
                  <a:pt x="4134739" y="139395"/>
                  <a:pt x="4140327" y="136347"/>
                  <a:pt x="4146728" y="134112"/>
                </a:cubicBezTo>
                <a:cubicBezTo>
                  <a:pt x="4153129" y="131877"/>
                  <a:pt x="4159885" y="130150"/>
                  <a:pt x="4166997" y="128930"/>
                </a:cubicBezTo>
                <a:cubicBezTo>
                  <a:pt x="4174719" y="127508"/>
                  <a:pt x="4182491" y="126390"/>
                  <a:pt x="4190314" y="125578"/>
                </a:cubicBezTo>
                <a:cubicBezTo>
                  <a:pt x="4198137" y="124765"/>
                  <a:pt x="4206621" y="124054"/>
                  <a:pt x="4215765" y="123444"/>
                </a:cubicBezTo>
                <a:lnTo>
                  <a:pt x="4215765" y="117653"/>
                </a:lnTo>
                <a:cubicBezTo>
                  <a:pt x="4215765" y="114605"/>
                  <a:pt x="4215359" y="111608"/>
                  <a:pt x="4214546" y="108661"/>
                </a:cubicBezTo>
                <a:cubicBezTo>
                  <a:pt x="4213733" y="105715"/>
                  <a:pt x="4212361" y="103022"/>
                  <a:pt x="4210431" y="100584"/>
                </a:cubicBezTo>
                <a:cubicBezTo>
                  <a:pt x="4208501" y="98146"/>
                  <a:pt x="4205808" y="96215"/>
                  <a:pt x="4202354" y="94793"/>
                </a:cubicBezTo>
                <a:cubicBezTo>
                  <a:pt x="4198899" y="93370"/>
                  <a:pt x="4194632" y="92659"/>
                  <a:pt x="4189552" y="92659"/>
                </a:cubicBezTo>
                <a:cubicBezTo>
                  <a:pt x="4186301" y="92659"/>
                  <a:pt x="4183304" y="92862"/>
                  <a:pt x="4180561" y="93269"/>
                </a:cubicBezTo>
                <a:cubicBezTo>
                  <a:pt x="4177817" y="93675"/>
                  <a:pt x="4175176" y="94336"/>
                  <a:pt x="4172636" y="95250"/>
                </a:cubicBezTo>
                <a:cubicBezTo>
                  <a:pt x="4170096" y="96164"/>
                  <a:pt x="4167454" y="97434"/>
                  <a:pt x="4164711" y="99060"/>
                </a:cubicBezTo>
                <a:cubicBezTo>
                  <a:pt x="4161968" y="100686"/>
                  <a:pt x="4158869" y="102616"/>
                  <a:pt x="4155415" y="104851"/>
                </a:cubicBezTo>
                <a:cubicBezTo>
                  <a:pt x="4152773" y="106680"/>
                  <a:pt x="4150284" y="108204"/>
                  <a:pt x="4147947" y="109423"/>
                </a:cubicBezTo>
                <a:cubicBezTo>
                  <a:pt x="4145610" y="110642"/>
                  <a:pt x="4142714" y="111252"/>
                  <a:pt x="4139260" y="111252"/>
                </a:cubicBezTo>
                <a:cubicBezTo>
                  <a:pt x="4134587" y="111252"/>
                  <a:pt x="4130421" y="109474"/>
                  <a:pt x="4126763" y="105918"/>
                </a:cubicBezTo>
                <a:cubicBezTo>
                  <a:pt x="4123106" y="102362"/>
                  <a:pt x="4121277" y="98044"/>
                  <a:pt x="4121277" y="92964"/>
                </a:cubicBezTo>
                <a:cubicBezTo>
                  <a:pt x="4121277" y="89510"/>
                  <a:pt x="4122699" y="85801"/>
                  <a:pt x="4125545" y="81839"/>
                </a:cubicBezTo>
                <a:cubicBezTo>
                  <a:pt x="4128389" y="77876"/>
                  <a:pt x="4132707" y="74219"/>
                  <a:pt x="4138498" y="70866"/>
                </a:cubicBezTo>
                <a:cubicBezTo>
                  <a:pt x="4144289" y="67513"/>
                  <a:pt x="4151401" y="64719"/>
                  <a:pt x="4159834" y="62484"/>
                </a:cubicBezTo>
                <a:cubicBezTo>
                  <a:pt x="4168267" y="60249"/>
                  <a:pt x="4178173" y="59131"/>
                  <a:pt x="4189552" y="59131"/>
                </a:cubicBezTo>
                <a:close/>
                <a:moveTo>
                  <a:pt x="3490798" y="59131"/>
                </a:moveTo>
                <a:cubicBezTo>
                  <a:pt x="3502990" y="59131"/>
                  <a:pt x="3514014" y="61112"/>
                  <a:pt x="3523869" y="65075"/>
                </a:cubicBezTo>
                <a:cubicBezTo>
                  <a:pt x="3533724" y="69037"/>
                  <a:pt x="3542208" y="74574"/>
                  <a:pt x="3549320" y="81686"/>
                </a:cubicBezTo>
                <a:cubicBezTo>
                  <a:pt x="3556431" y="88798"/>
                  <a:pt x="3561918" y="97485"/>
                  <a:pt x="3565779" y="107747"/>
                </a:cubicBezTo>
                <a:cubicBezTo>
                  <a:pt x="3569640" y="118008"/>
                  <a:pt x="3571570" y="129337"/>
                  <a:pt x="3571570" y="141732"/>
                </a:cubicBezTo>
                <a:cubicBezTo>
                  <a:pt x="3571570" y="154534"/>
                  <a:pt x="3569640" y="166116"/>
                  <a:pt x="3565779" y="176479"/>
                </a:cubicBezTo>
                <a:cubicBezTo>
                  <a:pt x="3561918" y="186842"/>
                  <a:pt x="3556431" y="195682"/>
                  <a:pt x="3549320" y="202997"/>
                </a:cubicBezTo>
                <a:cubicBezTo>
                  <a:pt x="3542208" y="210312"/>
                  <a:pt x="3533673" y="216002"/>
                  <a:pt x="3523716" y="220066"/>
                </a:cubicBezTo>
                <a:cubicBezTo>
                  <a:pt x="3513760" y="224130"/>
                  <a:pt x="3502685" y="226162"/>
                  <a:pt x="3490493" y="226162"/>
                </a:cubicBezTo>
                <a:cubicBezTo>
                  <a:pt x="3477895" y="226162"/>
                  <a:pt x="3466566" y="224180"/>
                  <a:pt x="3456508" y="220218"/>
                </a:cubicBezTo>
                <a:cubicBezTo>
                  <a:pt x="3446450" y="216256"/>
                  <a:pt x="3437915" y="210617"/>
                  <a:pt x="3430905" y="203302"/>
                </a:cubicBezTo>
                <a:cubicBezTo>
                  <a:pt x="3423894" y="195986"/>
                  <a:pt x="3418510" y="187147"/>
                  <a:pt x="3414751" y="176784"/>
                </a:cubicBezTo>
                <a:cubicBezTo>
                  <a:pt x="3410991" y="166421"/>
                  <a:pt x="3409112" y="154940"/>
                  <a:pt x="3409112" y="142342"/>
                </a:cubicBezTo>
                <a:cubicBezTo>
                  <a:pt x="3409112" y="129743"/>
                  <a:pt x="3411093" y="118313"/>
                  <a:pt x="3415055" y="108052"/>
                </a:cubicBezTo>
                <a:cubicBezTo>
                  <a:pt x="3419017" y="97790"/>
                  <a:pt x="3424606" y="89052"/>
                  <a:pt x="3431819" y="81839"/>
                </a:cubicBezTo>
                <a:cubicBezTo>
                  <a:pt x="3439033" y="74625"/>
                  <a:pt x="3447618" y="69037"/>
                  <a:pt x="3457575" y="65075"/>
                </a:cubicBezTo>
                <a:cubicBezTo>
                  <a:pt x="3467532" y="61112"/>
                  <a:pt x="3478606" y="59131"/>
                  <a:pt x="3490798" y="59131"/>
                </a:cubicBezTo>
                <a:close/>
                <a:moveTo>
                  <a:pt x="2850489" y="59131"/>
                </a:moveTo>
                <a:cubicBezTo>
                  <a:pt x="2872638" y="59131"/>
                  <a:pt x="2890266" y="65989"/>
                  <a:pt x="2903372" y="79705"/>
                </a:cubicBezTo>
                <a:cubicBezTo>
                  <a:pt x="2916479" y="93421"/>
                  <a:pt x="2923032" y="113081"/>
                  <a:pt x="2923032" y="138684"/>
                </a:cubicBezTo>
                <a:cubicBezTo>
                  <a:pt x="2923032" y="144577"/>
                  <a:pt x="2921254" y="148641"/>
                  <a:pt x="2917698" y="150876"/>
                </a:cubicBezTo>
                <a:cubicBezTo>
                  <a:pt x="2914142" y="153111"/>
                  <a:pt x="2909113" y="154229"/>
                  <a:pt x="2902610" y="154229"/>
                </a:cubicBezTo>
                <a:lnTo>
                  <a:pt x="2814218" y="154229"/>
                </a:lnTo>
                <a:cubicBezTo>
                  <a:pt x="2816250" y="179222"/>
                  <a:pt x="2829763" y="191719"/>
                  <a:pt x="2854757" y="191719"/>
                </a:cubicBezTo>
                <a:cubicBezTo>
                  <a:pt x="2861259" y="191719"/>
                  <a:pt x="2866746" y="190652"/>
                  <a:pt x="2871216" y="188519"/>
                </a:cubicBezTo>
                <a:cubicBezTo>
                  <a:pt x="2875686" y="186385"/>
                  <a:pt x="2879547" y="184506"/>
                  <a:pt x="2882798" y="182880"/>
                </a:cubicBezTo>
                <a:cubicBezTo>
                  <a:pt x="2885846" y="181254"/>
                  <a:pt x="2888691" y="179629"/>
                  <a:pt x="2891333" y="178003"/>
                </a:cubicBezTo>
                <a:cubicBezTo>
                  <a:pt x="2893974" y="176378"/>
                  <a:pt x="2897124" y="175565"/>
                  <a:pt x="2900781" y="175565"/>
                </a:cubicBezTo>
                <a:cubicBezTo>
                  <a:pt x="2904846" y="175565"/>
                  <a:pt x="2908605" y="177597"/>
                  <a:pt x="2912059" y="181661"/>
                </a:cubicBezTo>
                <a:cubicBezTo>
                  <a:pt x="2915514" y="185725"/>
                  <a:pt x="2917241" y="190297"/>
                  <a:pt x="2917241" y="195377"/>
                </a:cubicBezTo>
                <a:cubicBezTo>
                  <a:pt x="2917241" y="199034"/>
                  <a:pt x="2916174" y="202235"/>
                  <a:pt x="2914040" y="204978"/>
                </a:cubicBezTo>
                <a:cubicBezTo>
                  <a:pt x="2911907" y="207721"/>
                  <a:pt x="2908402" y="210617"/>
                  <a:pt x="2903525" y="213665"/>
                </a:cubicBezTo>
                <a:cubicBezTo>
                  <a:pt x="2897022" y="217729"/>
                  <a:pt x="2889250" y="220828"/>
                  <a:pt x="2880208" y="222961"/>
                </a:cubicBezTo>
                <a:cubicBezTo>
                  <a:pt x="2871165" y="225095"/>
                  <a:pt x="2862275" y="226162"/>
                  <a:pt x="2853537" y="226162"/>
                </a:cubicBezTo>
                <a:cubicBezTo>
                  <a:pt x="2840939" y="226162"/>
                  <a:pt x="2829509" y="224536"/>
                  <a:pt x="2819247" y="221285"/>
                </a:cubicBezTo>
                <a:cubicBezTo>
                  <a:pt x="2808986" y="218034"/>
                  <a:pt x="2800299" y="213055"/>
                  <a:pt x="2793187" y="206350"/>
                </a:cubicBezTo>
                <a:cubicBezTo>
                  <a:pt x="2786075" y="199644"/>
                  <a:pt x="2780589" y="191160"/>
                  <a:pt x="2776728" y="180899"/>
                </a:cubicBezTo>
                <a:cubicBezTo>
                  <a:pt x="2772867" y="170637"/>
                  <a:pt x="2770937" y="158496"/>
                  <a:pt x="2770937" y="144475"/>
                </a:cubicBezTo>
                <a:cubicBezTo>
                  <a:pt x="2770937" y="133706"/>
                  <a:pt x="2772461" y="123190"/>
                  <a:pt x="2775509" y="112928"/>
                </a:cubicBezTo>
                <a:cubicBezTo>
                  <a:pt x="2778557" y="102667"/>
                  <a:pt x="2783332" y="93574"/>
                  <a:pt x="2789834" y="85649"/>
                </a:cubicBezTo>
                <a:cubicBezTo>
                  <a:pt x="2796337" y="77724"/>
                  <a:pt x="2804617" y="71323"/>
                  <a:pt x="2814676" y="66446"/>
                </a:cubicBezTo>
                <a:cubicBezTo>
                  <a:pt x="2824734" y="61570"/>
                  <a:pt x="2836672" y="59131"/>
                  <a:pt x="2850489" y="59131"/>
                </a:cubicBezTo>
                <a:close/>
                <a:moveTo>
                  <a:pt x="2743200" y="59131"/>
                </a:moveTo>
                <a:cubicBezTo>
                  <a:pt x="2747874" y="59131"/>
                  <a:pt x="2751531" y="59842"/>
                  <a:pt x="2754173" y="61265"/>
                </a:cubicBezTo>
                <a:cubicBezTo>
                  <a:pt x="2756814" y="62687"/>
                  <a:pt x="2758796" y="64414"/>
                  <a:pt x="2760116" y="66446"/>
                </a:cubicBezTo>
                <a:cubicBezTo>
                  <a:pt x="2761437" y="68478"/>
                  <a:pt x="2762250" y="70612"/>
                  <a:pt x="2762555" y="72847"/>
                </a:cubicBezTo>
                <a:cubicBezTo>
                  <a:pt x="2762860" y="75082"/>
                  <a:pt x="2763012" y="77114"/>
                  <a:pt x="2763012" y="78943"/>
                </a:cubicBezTo>
                <a:cubicBezTo>
                  <a:pt x="2763012" y="80772"/>
                  <a:pt x="2762860" y="82753"/>
                  <a:pt x="2762555" y="84887"/>
                </a:cubicBezTo>
                <a:cubicBezTo>
                  <a:pt x="2762250" y="87020"/>
                  <a:pt x="2761488" y="89002"/>
                  <a:pt x="2760269" y="90830"/>
                </a:cubicBezTo>
                <a:cubicBezTo>
                  <a:pt x="2759050" y="92659"/>
                  <a:pt x="2757322" y="94285"/>
                  <a:pt x="2755087" y="95707"/>
                </a:cubicBezTo>
                <a:cubicBezTo>
                  <a:pt x="2752852" y="97130"/>
                  <a:pt x="2749804" y="98146"/>
                  <a:pt x="2745943" y="98755"/>
                </a:cubicBezTo>
                <a:cubicBezTo>
                  <a:pt x="2741879" y="99568"/>
                  <a:pt x="2737866" y="100381"/>
                  <a:pt x="2733903" y="101194"/>
                </a:cubicBezTo>
                <a:cubicBezTo>
                  <a:pt x="2729941" y="102006"/>
                  <a:pt x="2725623" y="103530"/>
                  <a:pt x="2720950" y="105766"/>
                </a:cubicBezTo>
                <a:cubicBezTo>
                  <a:pt x="2714447" y="109017"/>
                  <a:pt x="2710383" y="114097"/>
                  <a:pt x="2708758" y="121006"/>
                </a:cubicBezTo>
                <a:cubicBezTo>
                  <a:pt x="2707132" y="127914"/>
                  <a:pt x="2706319" y="136246"/>
                  <a:pt x="2706319" y="145999"/>
                </a:cubicBezTo>
                <a:lnTo>
                  <a:pt x="2706319" y="205435"/>
                </a:lnTo>
                <a:cubicBezTo>
                  <a:pt x="2706319" y="211734"/>
                  <a:pt x="2704693" y="216306"/>
                  <a:pt x="2701442" y="219151"/>
                </a:cubicBezTo>
                <a:cubicBezTo>
                  <a:pt x="2698191" y="221996"/>
                  <a:pt x="2692908" y="223418"/>
                  <a:pt x="2685593" y="223418"/>
                </a:cubicBezTo>
                <a:cubicBezTo>
                  <a:pt x="2671775" y="223418"/>
                  <a:pt x="2664866" y="217424"/>
                  <a:pt x="2664866" y="205435"/>
                </a:cubicBezTo>
                <a:lnTo>
                  <a:pt x="2664866" y="78943"/>
                </a:lnTo>
                <a:cubicBezTo>
                  <a:pt x="2664866" y="74473"/>
                  <a:pt x="2666340" y="70561"/>
                  <a:pt x="2669286" y="67208"/>
                </a:cubicBezTo>
                <a:cubicBezTo>
                  <a:pt x="2672232" y="63856"/>
                  <a:pt x="2677566" y="62179"/>
                  <a:pt x="2685288" y="62179"/>
                </a:cubicBezTo>
                <a:cubicBezTo>
                  <a:pt x="2691181" y="62179"/>
                  <a:pt x="2695956" y="63195"/>
                  <a:pt x="2699613" y="65227"/>
                </a:cubicBezTo>
                <a:cubicBezTo>
                  <a:pt x="2703271" y="67259"/>
                  <a:pt x="2705100" y="70917"/>
                  <a:pt x="2705100" y="76200"/>
                </a:cubicBezTo>
                <a:lnTo>
                  <a:pt x="2705100" y="82906"/>
                </a:lnTo>
                <a:cubicBezTo>
                  <a:pt x="2709164" y="76403"/>
                  <a:pt x="2714346" y="70815"/>
                  <a:pt x="2720645" y="66142"/>
                </a:cubicBezTo>
                <a:cubicBezTo>
                  <a:pt x="2726944" y="61468"/>
                  <a:pt x="2734462" y="59131"/>
                  <a:pt x="2743200" y="59131"/>
                </a:cubicBezTo>
                <a:close/>
                <a:moveTo>
                  <a:pt x="2564739" y="59131"/>
                </a:moveTo>
                <a:cubicBezTo>
                  <a:pt x="2586888" y="59131"/>
                  <a:pt x="2604516" y="65989"/>
                  <a:pt x="2617622" y="79705"/>
                </a:cubicBezTo>
                <a:cubicBezTo>
                  <a:pt x="2630729" y="93421"/>
                  <a:pt x="2637282" y="113081"/>
                  <a:pt x="2637282" y="138684"/>
                </a:cubicBezTo>
                <a:cubicBezTo>
                  <a:pt x="2637282" y="144577"/>
                  <a:pt x="2635504" y="148641"/>
                  <a:pt x="2631948" y="150876"/>
                </a:cubicBezTo>
                <a:cubicBezTo>
                  <a:pt x="2628392" y="153111"/>
                  <a:pt x="2623363" y="154229"/>
                  <a:pt x="2616860" y="154229"/>
                </a:cubicBezTo>
                <a:lnTo>
                  <a:pt x="2528468" y="154229"/>
                </a:lnTo>
                <a:cubicBezTo>
                  <a:pt x="2530500" y="179222"/>
                  <a:pt x="2544013" y="191719"/>
                  <a:pt x="2569007" y="191719"/>
                </a:cubicBezTo>
                <a:cubicBezTo>
                  <a:pt x="2575509" y="191719"/>
                  <a:pt x="2580996" y="190652"/>
                  <a:pt x="2585466" y="188519"/>
                </a:cubicBezTo>
                <a:cubicBezTo>
                  <a:pt x="2589936" y="186385"/>
                  <a:pt x="2593797" y="184506"/>
                  <a:pt x="2597048" y="182880"/>
                </a:cubicBezTo>
                <a:cubicBezTo>
                  <a:pt x="2600096" y="181254"/>
                  <a:pt x="2602941" y="179629"/>
                  <a:pt x="2605583" y="178003"/>
                </a:cubicBezTo>
                <a:cubicBezTo>
                  <a:pt x="2608224" y="176378"/>
                  <a:pt x="2611374" y="175565"/>
                  <a:pt x="2615031" y="175565"/>
                </a:cubicBezTo>
                <a:cubicBezTo>
                  <a:pt x="2619095" y="175565"/>
                  <a:pt x="2622855" y="177597"/>
                  <a:pt x="2626309" y="181661"/>
                </a:cubicBezTo>
                <a:cubicBezTo>
                  <a:pt x="2629764" y="185725"/>
                  <a:pt x="2631491" y="190297"/>
                  <a:pt x="2631491" y="195377"/>
                </a:cubicBezTo>
                <a:cubicBezTo>
                  <a:pt x="2631491" y="199034"/>
                  <a:pt x="2630424" y="202235"/>
                  <a:pt x="2628290" y="204978"/>
                </a:cubicBezTo>
                <a:cubicBezTo>
                  <a:pt x="2626157" y="207721"/>
                  <a:pt x="2622651" y="210617"/>
                  <a:pt x="2617775" y="213665"/>
                </a:cubicBezTo>
                <a:cubicBezTo>
                  <a:pt x="2611272" y="217729"/>
                  <a:pt x="2603500" y="220828"/>
                  <a:pt x="2594458" y="222961"/>
                </a:cubicBezTo>
                <a:cubicBezTo>
                  <a:pt x="2585415" y="225095"/>
                  <a:pt x="2576525" y="226162"/>
                  <a:pt x="2567787" y="226162"/>
                </a:cubicBezTo>
                <a:cubicBezTo>
                  <a:pt x="2555189" y="226162"/>
                  <a:pt x="2543759" y="224536"/>
                  <a:pt x="2533497" y="221285"/>
                </a:cubicBezTo>
                <a:cubicBezTo>
                  <a:pt x="2523236" y="218034"/>
                  <a:pt x="2514549" y="213055"/>
                  <a:pt x="2507437" y="206350"/>
                </a:cubicBezTo>
                <a:cubicBezTo>
                  <a:pt x="2500325" y="199644"/>
                  <a:pt x="2494839" y="191160"/>
                  <a:pt x="2490978" y="180899"/>
                </a:cubicBezTo>
                <a:cubicBezTo>
                  <a:pt x="2487117" y="170637"/>
                  <a:pt x="2485187" y="158496"/>
                  <a:pt x="2485187" y="144475"/>
                </a:cubicBezTo>
                <a:cubicBezTo>
                  <a:pt x="2485187" y="133706"/>
                  <a:pt x="2486711" y="123190"/>
                  <a:pt x="2489759" y="112928"/>
                </a:cubicBezTo>
                <a:cubicBezTo>
                  <a:pt x="2492807" y="102667"/>
                  <a:pt x="2497582" y="93574"/>
                  <a:pt x="2504084" y="85649"/>
                </a:cubicBezTo>
                <a:cubicBezTo>
                  <a:pt x="2510587" y="77724"/>
                  <a:pt x="2518867" y="71323"/>
                  <a:pt x="2528925" y="66446"/>
                </a:cubicBezTo>
                <a:cubicBezTo>
                  <a:pt x="2538984" y="61570"/>
                  <a:pt x="2550922" y="59131"/>
                  <a:pt x="2564739" y="59131"/>
                </a:cubicBezTo>
                <a:close/>
                <a:moveTo>
                  <a:pt x="2173376" y="59131"/>
                </a:moveTo>
                <a:cubicBezTo>
                  <a:pt x="2179472" y="59131"/>
                  <a:pt x="2184908" y="59842"/>
                  <a:pt x="2189683" y="61265"/>
                </a:cubicBezTo>
                <a:cubicBezTo>
                  <a:pt x="2194458" y="62687"/>
                  <a:pt x="2198624" y="64516"/>
                  <a:pt x="2202180" y="66751"/>
                </a:cubicBezTo>
                <a:cubicBezTo>
                  <a:pt x="2205736" y="68986"/>
                  <a:pt x="2208733" y="71526"/>
                  <a:pt x="2211171" y="74371"/>
                </a:cubicBezTo>
                <a:cubicBezTo>
                  <a:pt x="2213610" y="77216"/>
                  <a:pt x="2215540" y="79959"/>
                  <a:pt x="2216963" y="82601"/>
                </a:cubicBezTo>
                <a:lnTo>
                  <a:pt x="2216963" y="77419"/>
                </a:lnTo>
                <a:cubicBezTo>
                  <a:pt x="2216963" y="71120"/>
                  <a:pt x="2219045" y="66904"/>
                  <a:pt x="2223211" y="64770"/>
                </a:cubicBezTo>
                <a:cubicBezTo>
                  <a:pt x="2227377" y="62636"/>
                  <a:pt x="2231999" y="61570"/>
                  <a:pt x="2237079" y="61570"/>
                </a:cubicBezTo>
                <a:cubicBezTo>
                  <a:pt x="2244801" y="61570"/>
                  <a:pt x="2250389" y="63297"/>
                  <a:pt x="2253844" y="66751"/>
                </a:cubicBezTo>
                <a:cubicBezTo>
                  <a:pt x="2257298" y="70206"/>
                  <a:pt x="2259025" y="74574"/>
                  <a:pt x="2259025" y="79858"/>
                </a:cubicBezTo>
                <a:lnTo>
                  <a:pt x="2259025" y="269138"/>
                </a:lnTo>
                <a:cubicBezTo>
                  <a:pt x="2259025" y="280314"/>
                  <a:pt x="2252319" y="285902"/>
                  <a:pt x="2238908" y="285902"/>
                </a:cubicBezTo>
                <a:cubicBezTo>
                  <a:pt x="2231390" y="285902"/>
                  <a:pt x="2226005" y="284582"/>
                  <a:pt x="2222754" y="281940"/>
                </a:cubicBezTo>
                <a:cubicBezTo>
                  <a:pt x="2219503" y="279298"/>
                  <a:pt x="2217877" y="275031"/>
                  <a:pt x="2217877" y="269138"/>
                </a:cubicBezTo>
                <a:lnTo>
                  <a:pt x="2217877" y="205130"/>
                </a:lnTo>
                <a:cubicBezTo>
                  <a:pt x="2215235" y="209194"/>
                  <a:pt x="2211781" y="212750"/>
                  <a:pt x="2207514" y="215798"/>
                </a:cubicBezTo>
                <a:cubicBezTo>
                  <a:pt x="2203856" y="218440"/>
                  <a:pt x="2199183" y="220828"/>
                  <a:pt x="2193493" y="222961"/>
                </a:cubicBezTo>
                <a:cubicBezTo>
                  <a:pt x="2187803" y="225095"/>
                  <a:pt x="2180895" y="226162"/>
                  <a:pt x="2172767" y="226162"/>
                </a:cubicBezTo>
                <a:cubicBezTo>
                  <a:pt x="2161794" y="226162"/>
                  <a:pt x="2152040" y="224079"/>
                  <a:pt x="2143506" y="219913"/>
                </a:cubicBezTo>
                <a:cubicBezTo>
                  <a:pt x="2134971" y="215748"/>
                  <a:pt x="2127859" y="209956"/>
                  <a:pt x="2122170" y="202540"/>
                </a:cubicBezTo>
                <a:cubicBezTo>
                  <a:pt x="2116480" y="195123"/>
                  <a:pt x="2112162" y="186284"/>
                  <a:pt x="2109216" y="176022"/>
                </a:cubicBezTo>
                <a:cubicBezTo>
                  <a:pt x="2106269" y="165760"/>
                  <a:pt x="2104796" y="154534"/>
                  <a:pt x="2104796" y="142342"/>
                </a:cubicBezTo>
                <a:cubicBezTo>
                  <a:pt x="2104796" y="130353"/>
                  <a:pt x="2106320" y="119278"/>
                  <a:pt x="2109368" y="109118"/>
                </a:cubicBezTo>
                <a:cubicBezTo>
                  <a:pt x="2112416" y="98958"/>
                  <a:pt x="2116836" y="90170"/>
                  <a:pt x="2122627" y="82753"/>
                </a:cubicBezTo>
                <a:cubicBezTo>
                  <a:pt x="2128418" y="75336"/>
                  <a:pt x="2135581" y="69545"/>
                  <a:pt x="2144115" y="65380"/>
                </a:cubicBezTo>
                <a:cubicBezTo>
                  <a:pt x="2152650" y="61214"/>
                  <a:pt x="2162403" y="59131"/>
                  <a:pt x="2173376" y="59131"/>
                </a:cubicBezTo>
                <a:close/>
                <a:moveTo>
                  <a:pt x="2010003" y="59131"/>
                </a:moveTo>
                <a:cubicBezTo>
                  <a:pt x="2020570" y="59131"/>
                  <a:pt x="2029358" y="60808"/>
                  <a:pt x="2036369" y="64160"/>
                </a:cubicBezTo>
                <a:cubicBezTo>
                  <a:pt x="2043379" y="67513"/>
                  <a:pt x="2049424" y="72339"/>
                  <a:pt x="2054504" y="78638"/>
                </a:cubicBezTo>
                <a:cubicBezTo>
                  <a:pt x="2059787" y="85547"/>
                  <a:pt x="2062937" y="93218"/>
                  <a:pt x="2063953" y="101651"/>
                </a:cubicBezTo>
                <a:cubicBezTo>
                  <a:pt x="2064969" y="110084"/>
                  <a:pt x="2065477" y="118059"/>
                  <a:pt x="2065477" y="125578"/>
                </a:cubicBezTo>
                <a:lnTo>
                  <a:pt x="2065477" y="206350"/>
                </a:lnTo>
                <a:cubicBezTo>
                  <a:pt x="2065477" y="212242"/>
                  <a:pt x="2063750" y="216510"/>
                  <a:pt x="2060295" y="219151"/>
                </a:cubicBezTo>
                <a:cubicBezTo>
                  <a:pt x="2056841" y="221793"/>
                  <a:pt x="2051558" y="223114"/>
                  <a:pt x="2044446" y="223114"/>
                </a:cubicBezTo>
                <a:cubicBezTo>
                  <a:pt x="2038350" y="223114"/>
                  <a:pt x="2033321" y="221840"/>
                  <a:pt x="2029358" y="219294"/>
                </a:cubicBezTo>
                <a:cubicBezTo>
                  <a:pt x="2025396" y="216748"/>
                  <a:pt x="2023415" y="212420"/>
                  <a:pt x="2023415" y="206312"/>
                </a:cubicBezTo>
                <a:lnTo>
                  <a:pt x="2023415" y="126259"/>
                </a:lnTo>
                <a:cubicBezTo>
                  <a:pt x="2023415" y="117299"/>
                  <a:pt x="2022500" y="110782"/>
                  <a:pt x="2020671" y="106709"/>
                </a:cubicBezTo>
                <a:cubicBezTo>
                  <a:pt x="2018843" y="102632"/>
                  <a:pt x="2016049" y="99779"/>
                  <a:pt x="2012289" y="98150"/>
                </a:cubicBezTo>
                <a:cubicBezTo>
                  <a:pt x="2008530" y="96522"/>
                  <a:pt x="2004009" y="95707"/>
                  <a:pt x="1998726" y="95707"/>
                </a:cubicBezTo>
                <a:cubicBezTo>
                  <a:pt x="1993239" y="95707"/>
                  <a:pt x="1988566" y="96573"/>
                  <a:pt x="1984705" y="98305"/>
                </a:cubicBezTo>
                <a:cubicBezTo>
                  <a:pt x="1980844" y="100037"/>
                  <a:pt x="1977593" y="102176"/>
                  <a:pt x="1974951" y="104720"/>
                </a:cubicBezTo>
                <a:cubicBezTo>
                  <a:pt x="1972310" y="107265"/>
                  <a:pt x="1970278" y="109964"/>
                  <a:pt x="1968855" y="112817"/>
                </a:cubicBezTo>
                <a:cubicBezTo>
                  <a:pt x="1967433" y="115669"/>
                  <a:pt x="1966417" y="118318"/>
                  <a:pt x="1965807" y="120763"/>
                </a:cubicBezTo>
                <a:cubicBezTo>
                  <a:pt x="1964791" y="124427"/>
                  <a:pt x="1964233" y="128601"/>
                  <a:pt x="1964131" y="133286"/>
                </a:cubicBezTo>
                <a:cubicBezTo>
                  <a:pt x="1964030" y="137970"/>
                  <a:pt x="1963979" y="141943"/>
                  <a:pt x="1963979" y="145204"/>
                </a:cubicBezTo>
                <a:lnTo>
                  <a:pt x="1963979" y="205392"/>
                </a:lnTo>
                <a:cubicBezTo>
                  <a:pt x="1963979" y="211707"/>
                  <a:pt x="1962302" y="216240"/>
                  <a:pt x="1958950" y="218989"/>
                </a:cubicBezTo>
                <a:cubicBezTo>
                  <a:pt x="1955597" y="221739"/>
                  <a:pt x="1950060" y="223114"/>
                  <a:pt x="1942338" y="223114"/>
                </a:cubicBezTo>
                <a:cubicBezTo>
                  <a:pt x="1936039" y="223114"/>
                  <a:pt x="1931060" y="221793"/>
                  <a:pt x="1927403" y="219151"/>
                </a:cubicBezTo>
                <a:cubicBezTo>
                  <a:pt x="1923745" y="216510"/>
                  <a:pt x="1921917" y="212141"/>
                  <a:pt x="1921917" y="206045"/>
                </a:cubicBezTo>
                <a:lnTo>
                  <a:pt x="1921917" y="80162"/>
                </a:lnTo>
                <a:cubicBezTo>
                  <a:pt x="1921917" y="74676"/>
                  <a:pt x="1923491" y="70206"/>
                  <a:pt x="1926641" y="66751"/>
                </a:cubicBezTo>
                <a:cubicBezTo>
                  <a:pt x="1929790" y="63297"/>
                  <a:pt x="1935226" y="61570"/>
                  <a:pt x="1942948" y="61570"/>
                </a:cubicBezTo>
                <a:cubicBezTo>
                  <a:pt x="1948231" y="61570"/>
                  <a:pt x="1952904" y="62738"/>
                  <a:pt x="1956968" y="65075"/>
                </a:cubicBezTo>
                <a:cubicBezTo>
                  <a:pt x="1961032" y="67412"/>
                  <a:pt x="1963064" y="72136"/>
                  <a:pt x="1963064" y="79248"/>
                </a:cubicBezTo>
                <a:lnTo>
                  <a:pt x="1963064" y="82906"/>
                </a:lnTo>
                <a:cubicBezTo>
                  <a:pt x="1967332" y="76606"/>
                  <a:pt x="1973478" y="71069"/>
                  <a:pt x="1981505" y="66294"/>
                </a:cubicBezTo>
                <a:cubicBezTo>
                  <a:pt x="1989531" y="61519"/>
                  <a:pt x="1999031" y="59131"/>
                  <a:pt x="2010003" y="59131"/>
                </a:cubicBezTo>
                <a:close/>
                <a:moveTo>
                  <a:pt x="1804873" y="59131"/>
                </a:moveTo>
                <a:cubicBezTo>
                  <a:pt x="1817065" y="59131"/>
                  <a:pt x="1828089" y="61112"/>
                  <a:pt x="1837944" y="65075"/>
                </a:cubicBezTo>
                <a:cubicBezTo>
                  <a:pt x="1847799" y="69037"/>
                  <a:pt x="1856283" y="74574"/>
                  <a:pt x="1863395" y="81686"/>
                </a:cubicBezTo>
                <a:cubicBezTo>
                  <a:pt x="1870507" y="88798"/>
                  <a:pt x="1875993" y="97485"/>
                  <a:pt x="1879854" y="107747"/>
                </a:cubicBezTo>
                <a:cubicBezTo>
                  <a:pt x="1883715" y="118008"/>
                  <a:pt x="1885645" y="129337"/>
                  <a:pt x="1885645" y="141732"/>
                </a:cubicBezTo>
                <a:cubicBezTo>
                  <a:pt x="1885645" y="154534"/>
                  <a:pt x="1883715" y="166116"/>
                  <a:pt x="1879854" y="176479"/>
                </a:cubicBezTo>
                <a:cubicBezTo>
                  <a:pt x="1875993" y="186842"/>
                  <a:pt x="1870507" y="195682"/>
                  <a:pt x="1863395" y="202997"/>
                </a:cubicBezTo>
                <a:cubicBezTo>
                  <a:pt x="1856283" y="210312"/>
                  <a:pt x="1847748" y="216002"/>
                  <a:pt x="1837792" y="220066"/>
                </a:cubicBezTo>
                <a:cubicBezTo>
                  <a:pt x="1827835" y="224130"/>
                  <a:pt x="1816760" y="226162"/>
                  <a:pt x="1804568" y="226162"/>
                </a:cubicBezTo>
                <a:cubicBezTo>
                  <a:pt x="1791970" y="226162"/>
                  <a:pt x="1780642" y="224180"/>
                  <a:pt x="1770584" y="220218"/>
                </a:cubicBezTo>
                <a:cubicBezTo>
                  <a:pt x="1760525" y="216256"/>
                  <a:pt x="1751990" y="210617"/>
                  <a:pt x="1744980" y="203302"/>
                </a:cubicBezTo>
                <a:cubicBezTo>
                  <a:pt x="1737969" y="195986"/>
                  <a:pt x="1732585" y="187147"/>
                  <a:pt x="1728825" y="176784"/>
                </a:cubicBezTo>
                <a:cubicBezTo>
                  <a:pt x="1725066" y="166421"/>
                  <a:pt x="1723187" y="154940"/>
                  <a:pt x="1723187" y="142342"/>
                </a:cubicBezTo>
                <a:cubicBezTo>
                  <a:pt x="1723187" y="129743"/>
                  <a:pt x="1725168" y="118313"/>
                  <a:pt x="1729130" y="108052"/>
                </a:cubicBezTo>
                <a:cubicBezTo>
                  <a:pt x="1733093" y="97790"/>
                  <a:pt x="1738681" y="89052"/>
                  <a:pt x="1745895" y="81839"/>
                </a:cubicBezTo>
                <a:cubicBezTo>
                  <a:pt x="1753108" y="74625"/>
                  <a:pt x="1761693" y="69037"/>
                  <a:pt x="1771650" y="65075"/>
                </a:cubicBezTo>
                <a:cubicBezTo>
                  <a:pt x="1781607" y="61112"/>
                  <a:pt x="1792681" y="59131"/>
                  <a:pt x="1804873" y="59131"/>
                </a:cubicBezTo>
                <a:close/>
                <a:moveTo>
                  <a:pt x="1632204" y="59131"/>
                </a:moveTo>
                <a:cubicBezTo>
                  <a:pt x="1643380" y="59131"/>
                  <a:pt x="1653083" y="60655"/>
                  <a:pt x="1661312" y="63703"/>
                </a:cubicBezTo>
                <a:cubicBezTo>
                  <a:pt x="1669542" y="66751"/>
                  <a:pt x="1676400" y="70409"/>
                  <a:pt x="1681887" y="74676"/>
                </a:cubicBezTo>
                <a:cubicBezTo>
                  <a:pt x="1687373" y="78943"/>
                  <a:pt x="1691488" y="83515"/>
                  <a:pt x="1694231" y="88392"/>
                </a:cubicBezTo>
                <a:cubicBezTo>
                  <a:pt x="1696974" y="93269"/>
                  <a:pt x="1698345" y="97536"/>
                  <a:pt x="1698345" y="101194"/>
                </a:cubicBezTo>
                <a:cubicBezTo>
                  <a:pt x="1698345" y="106477"/>
                  <a:pt x="1696466" y="110846"/>
                  <a:pt x="1692707" y="114300"/>
                </a:cubicBezTo>
                <a:cubicBezTo>
                  <a:pt x="1688948" y="117754"/>
                  <a:pt x="1684426" y="119482"/>
                  <a:pt x="1679143" y="119482"/>
                </a:cubicBezTo>
                <a:cubicBezTo>
                  <a:pt x="1675282" y="119482"/>
                  <a:pt x="1672184" y="118415"/>
                  <a:pt x="1669847" y="116281"/>
                </a:cubicBezTo>
                <a:cubicBezTo>
                  <a:pt x="1667510" y="114148"/>
                  <a:pt x="1664817" y="111658"/>
                  <a:pt x="1661770" y="108814"/>
                </a:cubicBezTo>
                <a:cubicBezTo>
                  <a:pt x="1657096" y="104546"/>
                  <a:pt x="1652626" y="101143"/>
                  <a:pt x="1648358" y="98603"/>
                </a:cubicBezTo>
                <a:cubicBezTo>
                  <a:pt x="1644091" y="96063"/>
                  <a:pt x="1638402" y="94793"/>
                  <a:pt x="1631290" y="94793"/>
                </a:cubicBezTo>
                <a:cubicBezTo>
                  <a:pt x="1622958" y="94793"/>
                  <a:pt x="1616355" y="96622"/>
                  <a:pt x="1611478" y="100279"/>
                </a:cubicBezTo>
                <a:cubicBezTo>
                  <a:pt x="1606601" y="103937"/>
                  <a:pt x="1602943" y="108356"/>
                  <a:pt x="1600505" y="113538"/>
                </a:cubicBezTo>
                <a:cubicBezTo>
                  <a:pt x="1598066" y="118720"/>
                  <a:pt x="1596492" y="124155"/>
                  <a:pt x="1595780" y="129845"/>
                </a:cubicBezTo>
                <a:cubicBezTo>
                  <a:pt x="1595069" y="135534"/>
                  <a:pt x="1594713" y="140310"/>
                  <a:pt x="1594713" y="144170"/>
                </a:cubicBezTo>
                <a:cubicBezTo>
                  <a:pt x="1594713" y="148438"/>
                  <a:pt x="1595171" y="153314"/>
                  <a:pt x="1596085" y="158801"/>
                </a:cubicBezTo>
                <a:cubicBezTo>
                  <a:pt x="1597000" y="164287"/>
                  <a:pt x="1598829" y="169418"/>
                  <a:pt x="1601571" y="174193"/>
                </a:cubicBezTo>
                <a:cubicBezTo>
                  <a:pt x="1604315" y="178968"/>
                  <a:pt x="1608176" y="182982"/>
                  <a:pt x="1613154" y="186233"/>
                </a:cubicBezTo>
                <a:cubicBezTo>
                  <a:pt x="1618132" y="189484"/>
                  <a:pt x="1624584" y="191110"/>
                  <a:pt x="1632509" y="191110"/>
                </a:cubicBezTo>
                <a:cubicBezTo>
                  <a:pt x="1640027" y="191110"/>
                  <a:pt x="1645920" y="189890"/>
                  <a:pt x="1650187" y="187452"/>
                </a:cubicBezTo>
                <a:cubicBezTo>
                  <a:pt x="1654454" y="185014"/>
                  <a:pt x="1659128" y="181153"/>
                  <a:pt x="1664208" y="175870"/>
                </a:cubicBezTo>
                <a:cubicBezTo>
                  <a:pt x="1666443" y="173431"/>
                  <a:pt x="1668628" y="171348"/>
                  <a:pt x="1670761" y="169621"/>
                </a:cubicBezTo>
                <a:cubicBezTo>
                  <a:pt x="1672895" y="167894"/>
                  <a:pt x="1675689" y="167030"/>
                  <a:pt x="1679143" y="167030"/>
                </a:cubicBezTo>
                <a:cubicBezTo>
                  <a:pt x="1681582" y="167030"/>
                  <a:pt x="1683969" y="167538"/>
                  <a:pt x="1686306" y="168554"/>
                </a:cubicBezTo>
                <a:cubicBezTo>
                  <a:pt x="1688643" y="169570"/>
                  <a:pt x="1690675" y="170942"/>
                  <a:pt x="1692402" y="172669"/>
                </a:cubicBezTo>
                <a:cubicBezTo>
                  <a:pt x="1694129" y="174396"/>
                  <a:pt x="1695552" y="176378"/>
                  <a:pt x="1696669" y="178613"/>
                </a:cubicBezTo>
                <a:cubicBezTo>
                  <a:pt x="1697787" y="180848"/>
                  <a:pt x="1698345" y="183185"/>
                  <a:pt x="1698345" y="185623"/>
                </a:cubicBezTo>
                <a:cubicBezTo>
                  <a:pt x="1698345" y="189687"/>
                  <a:pt x="1696771" y="194107"/>
                  <a:pt x="1693622" y="198882"/>
                </a:cubicBezTo>
                <a:cubicBezTo>
                  <a:pt x="1690471" y="203657"/>
                  <a:pt x="1685950" y="208077"/>
                  <a:pt x="1680057" y="212141"/>
                </a:cubicBezTo>
                <a:cubicBezTo>
                  <a:pt x="1674165" y="216205"/>
                  <a:pt x="1667002" y="219608"/>
                  <a:pt x="1658570" y="222352"/>
                </a:cubicBezTo>
                <a:cubicBezTo>
                  <a:pt x="1650137" y="225095"/>
                  <a:pt x="1640535" y="226466"/>
                  <a:pt x="1629766" y="226466"/>
                </a:cubicBezTo>
                <a:cubicBezTo>
                  <a:pt x="1615542" y="226466"/>
                  <a:pt x="1603451" y="224180"/>
                  <a:pt x="1593494" y="219608"/>
                </a:cubicBezTo>
                <a:cubicBezTo>
                  <a:pt x="1583538" y="215036"/>
                  <a:pt x="1575461" y="208991"/>
                  <a:pt x="1569263" y="201473"/>
                </a:cubicBezTo>
                <a:cubicBezTo>
                  <a:pt x="1563065" y="193954"/>
                  <a:pt x="1558595" y="185318"/>
                  <a:pt x="1555851" y="175565"/>
                </a:cubicBezTo>
                <a:cubicBezTo>
                  <a:pt x="1553108" y="165811"/>
                  <a:pt x="1551737" y="155753"/>
                  <a:pt x="1551737" y="145390"/>
                </a:cubicBezTo>
                <a:cubicBezTo>
                  <a:pt x="1551737" y="131775"/>
                  <a:pt x="1553668" y="119583"/>
                  <a:pt x="1557528" y="108814"/>
                </a:cubicBezTo>
                <a:cubicBezTo>
                  <a:pt x="1561389" y="98044"/>
                  <a:pt x="1566875" y="89002"/>
                  <a:pt x="1573987" y="81686"/>
                </a:cubicBezTo>
                <a:cubicBezTo>
                  <a:pt x="1581099" y="74371"/>
                  <a:pt x="1589583" y="68783"/>
                  <a:pt x="1599438" y="64922"/>
                </a:cubicBezTo>
                <a:cubicBezTo>
                  <a:pt x="1609293" y="61062"/>
                  <a:pt x="1620215" y="59131"/>
                  <a:pt x="1632204" y="59131"/>
                </a:cubicBezTo>
                <a:close/>
                <a:moveTo>
                  <a:pt x="1393165" y="59131"/>
                </a:moveTo>
                <a:cubicBezTo>
                  <a:pt x="1415314" y="59131"/>
                  <a:pt x="1432941" y="65989"/>
                  <a:pt x="1446047" y="79705"/>
                </a:cubicBezTo>
                <a:cubicBezTo>
                  <a:pt x="1459154" y="93421"/>
                  <a:pt x="1465707" y="113081"/>
                  <a:pt x="1465707" y="138684"/>
                </a:cubicBezTo>
                <a:cubicBezTo>
                  <a:pt x="1465707" y="144577"/>
                  <a:pt x="1463929" y="148641"/>
                  <a:pt x="1460373" y="150876"/>
                </a:cubicBezTo>
                <a:cubicBezTo>
                  <a:pt x="1456817" y="153111"/>
                  <a:pt x="1451788" y="154229"/>
                  <a:pt x="1445285" y="154229"/>
                </a:cubicBezTo>
                <a:lnTo>
                  <a:pt x="1356894" y="154229"/>
                </a:lnTo>
                <a:cubicBezTo>
                  <a:pt x="1358925" y="179222"/>
                  <a:pt x="1372438" y="191719"/>
                  <a:pt x="1397432" y="191719"/>
                </a:cubicBezTo>
                <a:cubicBezTo>
                  <a:pt x="1403934" y="191719"/>
                  <a:pt x="1409421" y="190652"/>
                  <a:pt x="1413891" y="188519"/>
                </a:cubicBezTo>
                <a:cubicBezTo>
                  <a:pt x="1418361" y="186385"/>
                  <a:pt x="1422223" y="184506"/>
                  <a:pt x="1425473" y="182880"/>
                </a:cubicBezTo>
                <a:cubicBezTo>
                  <a:pt x="1428521" y="181254"/>
                  <a:pt x="1431366" y="179629"/>
                  <a:pt x="1434008" y="178003"/>
                </a:cubicBezTo>
                <a:cubicBezTo>
                  <a:pt x="1436649" y="176378"/>
                  <a:pt x="1439799" y="175565"/>
                  <a:pt x="1443456" y="175565"/>
                </a:cubicBezTo>
                <a:cubicBezTo>
                  <a:pt x="1447521" y="175565"/>
                  <a:pt x="1451280" y="177597"/>
                  <a:pt x="1454734" y="181661"/>
                </a:cubicBezTo>
                <a:cubicBezTo>
                  <a:pt x="1458189" y="185725"/>
                  <a:pt x="1459916" y="190297"/>
                  <a:pt x="1459916" y="195377"/>
                </a:cubicBezTo>
                <a:cubicBezTo>
                  <a:pt x="1459916" y="199034"/>
                  <a:pt x="1458849" y="202235"/>
                  <a:pt x="1456715" y="204978"/>
                </a:cubicBezTo>
                <a:cubicBezTo>
                  <a:pt x="1454582" y="207721"/>
                  <a:pt x="1451077" y="210617"/>
                  <a:pt x="1446200" y="213665"/>
                </a:cubicBezTo>
                <a:cubicBezTo>
                  <a:pt x="1439698" y="217729"/>
                  <a:pt x="1431925" y="220828"/>
                  <a:pt x="1422883" y="222961"/>
                </a:cubicBezTo>
                <a:cubicBezTo>
                  <a:pt x="1413840" y="225095"/>
                  <a:pt x="1404951" y="226162"/>
                  <a:pt x="1396213" y="226162"/>
                </a:cubicBezTo>
                <a:cubicBezTo>
                  <a:pt x="1383614" y="226162"/>
                  <a:pt x="1372185" y="224536"/>
                  <a:pt x="1361922" y="221285"/>
                </a:cubicBezTo>
                <a:cubicBezTo>
                  <a:pt x="1351661" y="218034"/>
                  <a:pt x="1342975" y="213055"/>
                  <a:pt x="1335863" y="206350"/>
                </a:cubicBezTo>
                <a:cubicBezTo>
                  <a:pt x="1328750" y="199644"/>
                  <a:pt x="1323264" y="191160"/>
                  <a:pt x="1319403" y="180899"/>
                </a:cubicBezTo>
                <a:cubicBezTo>
                  <a:pt x="1315542" y="170637"/>
                  <a:pt x="1313612" y="158496"/>
                  <a:pt x="1313612" y="144475"/>
                </a:cubicBezTo>
                <a:cubicBezTo>
                  <a:pt x="1313612" y="133706"/>
                  <a:pt x="1315136" y="123190"/>
                  <a:pt x="1318184" y="112928"/>
                </a:cubicBezTo>
                <a:cubicBezTo>
                  <a:pt x="1321232" y="102667"/>
                  <a:pt x="1326007" y="93574"/>
                  <a:pt x="1332510" y="85649"/>
                </a:cubicBezTo>
                <a:cubicBezTo>
                  <a:pt x="1339012" y="77724"/>
                  <a:pt x="1347292" y="71323"/>
                  <a:pt x="1357350" y="66446"/>
                </a:cubicBezTo>
                <a:cubicBezTo>
                  <a:pt x="1367409" y="61570"/>
                  <a:pt x="1379347" y="59131"/>
                  <a:pt x="1393165" y="59131"/>
                </a:cubicBezTo>
                <a:close/>
                <a:moveTo>
                  <a:pt x="6752691" y="15545"/>
                </a:moveTo>
                <a:cubicBezTo>
                  <a:pt x="6757975" y="15545"/>
                  <a:pt x="6761683" y="16815"/>
                  <a:pt x="6763817" y="19355"/>
                </a:cubicBezTo>
                <a:cubicBezTo>
                  <a:pt x="6765950" y="21895"/>
                  <a:pt x="6767017" y="25095"/>
                  <a:pt x="6767017" y="28956"/>
                </a:cubicBezTo>
                <a:lnTo>
                  <a:pt x="6767017" y="64313"/>
                </a:lnTo>
                <a:lnTo>
                  <a:pt x="6792011" y="64313"/>
                </a:lnTo>
                <a:cubicBezTo>
                  <a:pt x="6796075" y="64313"/>
                  <a:pt x="6798919" y="65786"/>
                  <a:pt x="6800545" y="68732"/>
                </a:cubicBezTo>
                <a:cubicBezTo>
                  <a:pt x="6802171" y="71679"/>
                  <a:pt x="6802983" y="75184"/>
                  <a:pt x="6802983" y="79248"/>
                </a:cubicBezTo>
                <a:cubicBezTo>
                  <a:pt x="6802983" y="90018"/>
                  <a:pt x="6799224" y="95402"/>
                  <a:pt x="6791706" y="95402"/>
                </a:cubicBezTo>
                <a:lnTo>
                  <a:pt x="6767017" y="95402"/>
                </a:lnTo>
                <a:lnTo>
                  <a:pt x="6767017" y="176784"/>
                </a:lnTo>
                <a:cubicBezTo>
                  <a:pt x="6767017" y="181458"/>
                  <a:pt x="6767881" y="184760"/>
                  <a:pt x="6769608" y="186690"/>
                </a:cubicBezTo>
                <a:cubicBezTo>
                  <a:pt x="6771335" y="188620"/>
                  <a:pt x="6774027" y="189586"/>
                  <a:pt x="6777685" y="189586"/>
                </a:cubicBezTo>
                <a:cubicBezTo>
                  <a:pt x="6780123" y="189586"/>
                  <a:pt x="6782257" y="189230"/>
                  <a:pt x="6784085" y="188519"/>
                </a:cubicBezTo>
                <a:cubicBezTo>
                  <a:pt x="6785915" y="187808"/>
                  <a:pt x="6787641" y="187147"/>
                  <a:pt x="6789267" y="186538"/>
                </a:cubicBezTo>
                <a:lnTo>
                  <a:pt x="6794144" y="184404"/>
                </a:lnTo>
                <a:cubicBezTo>
                  <a:pt x="6795769" y="183591"/>
                  <a:pt x="6797599" y="183185"/>
                  <a:pt x="6799631" y="183185"/>
                </a:cubicBezTo>
                <a:cubicBezTo>
                  <a:pt x="6804914" y="183185"/>
                  <a:pt x="6808673" y="185217"/>
                  <a:pt x="6810909" y="189281"/>
                </a:cubicBezTo>
                <a:cubicBezTo>
                  <a:pt x="6813143" y="193345"/>
                  <a:pt x="6814261" y="197714"/>
                  <a:pt x="6814261" y="202387"/>
                </a:cubicBezTo>
                <a:cubicBezTo>
                  <a:pt x="6814261" y="205638"/>
                  <a:pt x="6813701" y="208534"/>
                  <a:pt x="6812585" y="211074"/>
                </a:cubicBezTo>
                <a:cubicBezTo>
                  <a:pt x="6811467" y="213614"/>
                  <a:pt x="6809485" y="215798"/>
                  <a:pt x="6806641" y="217627"/>
                </a:cubicBezTo>
                <a:cubicBezTo>
                  <a:pt x="6802577" y="220269"/>
                  <a:pt x="6797447" y="222352"/>
                  <a:pt x="6791249" y="223876"/>
                </a:cubicBezTo>
                <a:cubicBezTo>
                  <a:pt x="6785051" y="225400"/>
                  <a:pt x="6777685" y="226162"/>
                  <a:pt x="6769151" y="226162"/>
                </a:cubicBezTo>
                <a:cubicBezTo>
                  <a:pt x="6755739" y="226162"/>
                  <a:pt x="6745071" y="222555"/>
                  <a:pt x="6737147" y="215341"/>
                </a:cubicBezTo>
                <a:cubicBezTo>
                  <a:pt x="6729221" y="208128"/>
                  <a:pt x="6725259" y="196901"/>
                  <a:pt x="6725259" y="181661"/>
                </a:cubicBezTo>
                <a:lnTo>
                  <a:pt x="6725259" y="95402"/>
                </a:lnTo>
                <a:lnTo>
                  <a:pt x="6712153" y="95402"/>
                </a:lnTo>
                <a:cubicBezTo>
                  <a:pt x="6708698" y="95402"/>
                  <a:pt x="6706159" y="93574"/>
                  <a:pt x="6704533" y="89916"/>
                </a:cubicBezTo>
                <a:cubicBezTo>
                  <a:pt x="6702907" y="86258"/>
                  <a:pt x="6702095" y="82702"/>
                  <a:pt x="6702095" y="79248"/>
                </a:cubicBezTo>
                <a:cubicBezTo>
                  <a:pt x="6702095" y="75590"/>
                  <a:pt x="6702857" y="72187"/>
                  <a:pt x="6704381" y="69037"/>
                </a:cubicBezTo>
                <a:cubicBezTo>
                  <a:pt x="6705904" y="65888"/>
                  <a:pt x="6708393" y="64313"/>
                  <a:pt x="6711848" y="64313"/>
                </a:cubicBezTo>
                <a:lnTo>
                  <a:pt x="6725259" y="64313"/>
                </a:lnTo>
                <a:lnTo>
                  <a:pt x="6725259" y="35357"/>
                </a:lnTo>
                <a:cubicBezTo>
                  <a:pt x="6725259" y="31699"/>
                  <a:pt x="6726123" y="28600"/>
                  <a:pt x="6727850" y="26060"/>
                </a:cubicBezTo>
                <a:cubicBezTo>
                  <a:pt x="6729577" y="23520"/>
                  <a:pt x="6731813" y="21488"/>
                  <a:pt x="6734556" y="19964"/>
                </a:cubicBezTo>
                <a:cubicBezTo>
                  <a:pt x="6737299" y="18440"/>
                  <a:pt x="6740245" y="17323"/>
                  <a:pt x="6743395" y="16612"/>
                </a:cubicBezTo>
                <a:cubicBezTo>
                  <a:pt x="6746545" y="15900"/>
                  <a:pt x="6749643" y="15545"/>
                  <a:pt x="6752691" y="15545"/>
                </a:cubicBezTo>
                <a:close/>
                <a:moveTo>
                  <a:pt x="5847816" y="15545"/>
                </a:moveTo>
                <a:cubicBezTo>
                  <a:pt x="5853100" y="15545"/>
                  <a:pt x="5856808" y="16815"/>
                  <a:pt x="5858942" y="19355"/>
                </a:cubicBezTo>
                <a:cubicBezTo>
                  <a:pt x="5861075" y="21895"/>
                  <a:pt x="5862142" y="25095"/>
                  <a:pt x="5862142" y="28956"/>
                </a:cubicBezTo>
                <a:lnTo>
                  <a:pt x="5862142" y="64313"/>
                </a:lnTo>
                <a:lnTo>
                  <a:pt x="5887136" y="64313"/>
                </a:lnTo>
                <a:cubicBezTo>
                  <a:pt x="5891200" y="64313"/>
                  <a:pt x="5894045" y="65786"/>
                  <a:pt x="5895670" y="68732"/>
                </a:cubicBezTo>
                <a:cubicBezTo>
                  <a:pt x="5897296" y="71679"/>
                  <a:pt x="5898108" y="75184"/>
                  <a:pt x="5898108" y="79248"/>
                </a:cubicBezTo>
                <a:cubicBezTo>
                  <a:pt x="5898108" y="90018"/>
                  <a:pt x="5894349" y="95402"/>
                  <a:pt x="5886831" y="95402"/>
                </a:cubicBezTo>
                <a:lnTo>
                  <a:pt x="5862142" y="95402"/>
                </a:lnTo>
                <a:lnTo>
                  <a:pt x="5862142" y="176784"/>
                </a:lnTo>
                <a:cubicBezTo>
                  <a:pt x="5862142" y="181458"/>
                  <a:pt x="5863005" y="184760"/>
                  <a:pt x="5864733" y="186690"/>
                </a:cubicBezTo>
                <a:cubicBezTo>
                  <a:pt x="5866460" y="188620"/>
                  <a:pt x="5869153" y="189586"/>
                  <a:pt x="5872810" y="189586"/>
                </a:cubicBezTo>
                <a:cubicBezTo>
                  <a:pt x="5875248" y="189586"/>
                  <a:pt x="5877382" y="189230"/>
                  <a:pt x="5879211" y="188519"/>
                </a:cubicBezTo>
                <a:cubicBezTo>
                  <a:pt x="5881040" y="187808"/>
                  <a:pt x="5882767" y="187147"/>
                  <a:pt x="5884392" y="186538"/>
                </a:cubicBezTo>
                <a:lnTo>
                  <a:pt x="5889269" y="184404"/>
                </a:lnTo>
                <a:cubicBezTo>
                  <a:pt x="5890895" y="183591"/>
                  <a:pt x="5892724" y="183185"/>
                  <a:pt x="5894756" y="183185"/>
                </a:cubicBezTo>
                <a:cubicBezTo>
                  <a:pt x="5900039" y="183185"/>
                  <a:pt x="5903798" y="185217"/>
                  <a:pt x="5906034" y="189281"/>
                </a:cubicBezTo>
                <a:cubicBezTo>
                  <a:pt x="5908268" y="193345"/>
                  <a:pt x="5909386" y="197714"/>
                  <a:pt x="5909386" y="202387"/>
                </a:cubicBezTo>
                <a:cubicBezTo>
                  <a:pt x="5909386" y="205638"/>
                  <a:pt x="5908828" y="208534"/>
                  <a:pt x="5907710" y="211074"/>
                </a:cubicBezTo>
                <a:cubicBezTo>
                  <a:pt x="5906592" y="213614"/>
                  <a:pt x="5904611" y="215798"/>
                  <a:pt x="5901766" y="217627"/>
                </a:cubicBezTo>
                <a:cubicBezTo>
                  <a:pt x="5897702" y="220269"/>
                  <a:pt x="5892571" y="222352"/>
                  <a:pt x="5886374" y="223876"/>
                </a:cubicBezTo>
                <a:cubicBezTo>
                  <a:pt x="5880176" y="225400"/>
                  <a:pt x="5872810" y="226162"/>
                  <a:pt x="5864276" y="226162"/>
                </a:cubicBezTo>
                <a:cubicBezTo>
                  <a:pt x="5850864" y="226162"/>
                  <a:pt x="5840196" y="222555"/>
                  <a:pt x="5832272" y="215341"/>
                </a:cubicBezTo>
                <a:cubicBezTo>
                  <a:pt x="5824347" y="208128"/>
                  <a:pt x="5820385" y="196901"/>
                  <a:pt x="5820385" y="181661"/>
                </a:cubicBezTo>
                <a:lnTo>
                  <a:pt x="5820385" y="95402"/>
                </a:lnTo>
                <a:lnTo>
                  <a:pt x="5807278" y="95402"/>
                </a:lnTo>
                <a:cubicBezTo>
                  <a:pt x="5803823" y="95402"/>
                  <a:pt x="5801284" y="93574"/>
                  <a:pt x="5799658" y="89916"/>
                </a:cubicBezTo>
                <a:cubicBezTo>
                  <a:pt x="5798033" y="86258"/>
                  <a:pt x="5797220" y="82702"/>
                  <a:pt x="5797220" y="79248"/>
                </a:cubicBezTo>
                <a:cubicBezTo>
                  <a:pt x="5797220" y="75590"/>
                  <a:pt x="5797981" y="72187"/>
                  <a:pt x="5799506" y="69037"/>
                </a:cubicBezTo>
                <a:cubicBezTo>
                  <a:pt x="5801029" y="65888"/>
                  <a:pt x="5803519" y="64313"/>
                  <a:pt x="5806973" y="64313"/>
                </a:cubicBezTo>
                <a:lnTo>
                  <a:pt x="5820385" y="64313"/>
                </a:lnTo>
                <a:lnTo>
                  <a:pt x="5820385" y="35357"/>
                </a:lnTo>
                <a:cubicBezTo>
                  <a:pt x="5820385" y="31699"/>
                  <a:pt x="5821248" y="28600"/>
                  <a:pt x="5822975" y="26060"/>
                </a:cubicBezTo>
                <a:cubicBezTo>
                  <a:pt x="5824702" y="23520"/>
                  <a:pt x="5826938" y="21488"/>
                  <a:pt x="5829681" y="19964"/>
                </a:cubicBezTo>
                <a:cubicBezTo>
                  <a:pt x="5832424" y="18440"/>
                  <a:pt x="5835370" y="17323"/>
                  <a:pt x="5838520" y="16612"/>
                </a:cubicBezTo>
                <a:cubicBezTo>
                  <a:pt x="5841669" y="15900"/>
                  <a:pt x="5844769" y="15545"/>
                  <a:pt x="5847816" y="15545"/>
                </a:cubicBezTo>
                <a:close/>
                <a:moveTo>
                  <a:pt x="620725" y="9449"/>
                </a:moveTo>
                <a:cubicBezTo>
                  <a:pt x="630479" y="9449"/>
                  <a:pt x="639521" y="10719"/>
                  <a:pt x="647852" y="13259"/>
                </a:cubicBezTo>
                <a:cubicBezTo>
                  <a:pt x="656184" y="15799"/>
                  <a:pt x="663347" y="19609"/>
                  <a:pt x="669341" y="24689"/>
                </a:cubicBezTo>
                <a:cubicBezTo>
                  <a:pt x="675335" y="29769"/>
                  <a:pt x="680009" y="36170"/>
                  <a:pt x="683361" y="43891"/>
                </a:cubicBezTo>
                <a:cubicBezTo>
                  <a:pt x="686715" y="51613"/>
                  <a:pt x="688391" y="60655"/>
                  <a:pt x="688391" y="71018"/>
                </a:cubicBezTo>
                <a:cubicBezTo>
                  <a:pt x="688391" y="79146"/>
                  <a:pt x="687375" y="86614"/>
                  <a:pt x="685343" y="93421"/>
                </a:cubicBezTo>
                <a:cubicBezTo>
                  <a:pt x="683311" y="100228"/>
                  <a:pt x="680619" y="106528"/>
                  <a:pt x="677266" y="112319"/>
                </a:cubicBezTo>
                <a:cubicBezTo>
                  <a:pt x="673913" y="118110"/>
                  <a:pt x="670052" y="123647"/>
                  <a:pt x="665683" y="128930"/>
                </a:cubicBezTo>
                <a:cubicBezTo>
                  <a:pt x="661314" y="134214"/>
                  <a:pt x="656691" y="139395"/>
                  <a:pt x="651815" y="144475"/>
                </a:cubicBezTo>
                <a:cubicBezTo>
                  <a:pt x="644703" y="151994"/>
                  <a:pt x="637693" y="159156"/>
                  <a:pt x="630784" y="165964"/>
                </a:cubicBezTo>
                <a:cubicBezTo>
                  <a:pt x="623875" y="172771"/>
                  <a:pt x="616662" y="179426"/>
                  <a:pt x="609143" y="185928"/>
                </a:cubicBezTo>
                <a:lnTo>
                  <a:pt x="679247" y="185928"/>
                </a:lnTo>
                <a:cubicBezTo>
                  <a:pt x="688594" y="185928"/>
                  <a:pt x="693268" y="191516"/>
                  <a:pt x="693268" y="202692"/>
                </a:cubicBezTo>
                <a:cubicBezTo>
                  <a:pt x="693268" y="207975"/>
                  <a:pt x="692048" y="212344"/>
                  <a:pt x="689610" y="215798"/>
                </a:cubicBezTo>
                <a:cubicBezTo>
                  <a:pt x="687171" y="219253"/>
                  <a:pt x="682904" y="220980"/>
                  <a:pt x="676808" y="220980"/>
                </a:cubicBezTo>
                <a:lnTo>
                  <a:pt x="565252" y="220980"/>
                </a:lnTo>
                <a:cubicBezTo>
                  <a:pt x="559562" y="220980"/>
                  <a:pt x="555498" y="219354"/>
                  <a:pt x="553059" y="216103"/>
                </a:cubicBezTo>
                <a:cubicBezTo>
                  <a:pt x="550621" y="212852"/>
                  <a:pt x="549402" y="209194"/>
                  <a:pt x="549402" y="205130"/>
                </a:cubicBezTo>
                <a:cubicBezTo>
                  <a:pt x="549402" y="198628"/>
                  <a:pt x="553669" y="191414"/>
                  <a:pt x="562203" y="183490"/>
                </a:cubicBezTo>
                <a:cubicBezTo>
                  <a:pt x="572364" y="173939"/>
                  <a:pt x="581609" y="165151"/>
                  <a:pt x="589941" y="157124"/>
                </a:cubicBezTo>
                <a:cubicBezTo>
                  <a:pt x="598271" y="149098"/>
                  <a:pt x="606298" y="140818"/>
                  <a:pt x="614020" y="132283"/>
                </a:cubicBezTo>
                <a:cubicBezTo>
                  <a:pt x="619912" y="125781"/>
                  <a:pt x="624942" y="120091"/>
                  <a:pt x="629107" y="115214"/>
                </a:cubicBezTo>
                <a:cubicBezTo>
                  <a:pt x="633273" y="110338"/>
                  <a:pt x="636727" y="105766"/>
                  <a:pt x="639470" y="101498"/>
                </a:cubicBezTo>
                <a:cubicBezTo>
                  <a:pt x="642214" y="97231"/>
                  <a:pt x="644246" y="92913"/>
                  <a:pt x="645566" y="88544"/>
                </a:cubicBezTo>
                <a:cubicBezTo>
                  <a:pt x="646887" y="84176"/>
                  <a:pt x="647547" y="79350"/>
                  <a:pt x="647547" y="74066"/>
                </a:cubicBezTo>
                <a:cubicBezTo>
                  <a:pt x="647547" y="64719"/>
                  <a:pt x="645007" y="57455"/>
                  <a:pt x="639928" y="52273"/>
                </a:cubicBezTo>
                <a:cubicBezTo>
                  <a:pt x="634848" y="47092"/>
                  <a:pt x="627634" y="44501"/>
                  <a:pt x="618287" y="44501"/>
                </a:cubicBezTo>
                <a:cubicBezTo>
                  <a:pt x="610565" y="44501"/>
                  <a:pt x="604367" y="46025"/>
                  <a:pt x="599694" y="49073"/>
                </a:cubicBezTo>
                <a:cubicBezTo>
                  <a:pt x="595020" y="52121"/>
                  <a:pt x="590550" y="56185"/>
                  <a:pt x="586283" y="61265"/>
                </a:cubicBezTo>
                <a:cubicBezTo>
                  <a:pt x="583031" y="64922"/>
                  <a:pt x="579933" y="68326"/>
                  <a:pt x="576987" y="71476"/>
                </a:cubicBezTo>
                <a:cubicBezTo>
                  <a:pt x="574040" y="74625"/>
                  <a:pt x="570230" y="76200"/>
                  <a:pt x="565556" y="76200"/>
                </a:cubicBezTo>
                <a:cubicBezTo>
                  <a:pt x="560680" y="76200"/>
                  <a:pt x="556361" y="74727"/>
                  <a:pt x="552603" y="71780"/>
                </a:cubicBezTo>
                <a:cubicBezTo>
                  <a:pt x="548843" y="68834"/>
                  <a:pt x="546963" y="64414"/>
                  <a:pt x="546963" y="58522"/>
                </a:cubicBezTo>
                <a:cubicBezTo>
                  <a:pt x="546963" y="55067"/>
                  <a:pt x="547675" y="51867"/>
                  <a:pt x="549097" y="48920"/>
                </a:cubicBezTo>
                <a:cubicBezTo>
                  <a:pt x="550519" y="45974"/>
                  <a:pt x="552349" y="43078"/>
                  <a:pt x="554584" y="40234"/>
                </a:cubicBezTo>
                <a:cubicBezTo>
                  <a:pt x="557225" y="36779"/>
                  <a:pt x="560477" y="33223"/>
                  <a:pt x="564337" y="29566"/>
                </a:cubicBezTo>
                <a:cubicBezTo>
                  <a:pt x="568198" y="25908"/>
                  <a:pt x="572821" y="22606"/>
                  <a:pt x="578206" y="19660"/>
                </a:cubicBezTo>
                <a:cubicBezTo>
                  <a:pt x="583590" y="16713"/>
                  <a:pt x="589788" y="14275"/>
                  <a:pt x="596799" y="12344"/>
                </a:cubicBezTo>
                <a:cubicBezTo>
                  <a:pt x="603809" y="10414"/>
                  <a:pt x="611785" y="9449"/>
                  <a:pt x="620725" y="9449"/>
                </a:cubicBezTo>
                <a:close/>
                <a:moveTo>
                  <a:pt x="430225" y="9449"/>
                </a:moveTo>
                <a:cubicBezTo>
                  <a:pt x="439979" y="9449"/>
                  <a:pt x="449021" y="10719"/>
                  <a:pt x="457352" y="13259"/>
                </a:cubicBezTo>
                <a:cubicBezTo>
                  <a:pt x="465684" y="15799"/>
                  <a:pt x="472846" y="19609"/>
                  <a:pt x="478841" y="24689"/>
                </a:cubicBezTo>
                <a:cubicBezTo>
                  <a:pt x="484835" y="29769"/>
                  <a:pt x="489509" y="36170"/>
                  <a:pt x="492862" y="43891"/>
                </a:cubicBezTo>
                <a:cubicBezTo>
                  <a:pt x="496214" y="51613"/>
                  <a:pt x="497891" y="60655"/>
                  <a:pt x="497891" y="71018"/>
                </a:cubicBezTo>
                <a:cubicBezTo>
                  <a:pt x="497891" y="79146"/>
                  <a:pt x="496875" y="86614"/>
                  <a:pt x="494843" y="93421"/>
                </a:cubicBezTo>
                <a:cubicBezTo>
                  <a:pt x="492811" y="100228"/>
                  <a:pt x="490118" y="106528"/>
                  <a:pt x="486766" y="112319"/>
                </a:cubicBezTo>
                <a:cubicBezTo>
                  <a:pt x="483413" y="118110"/>
                  <a:pt x="479552" y="123647"/>
                  <a:pt x="475183" y="128930"/>
                </a:cubicBezTo>
                <a:cubicBezTo>
                  <a:pt x="470815" y="134214"/>
                  <a:pt x="466192" y="139395"/>
                  <a:pt x="461315" y="144475"/>
                </a:cubicBezTo>
                <a:cubicBezTo>
                  <a:pt x="454203" y="151994"/>
                  <a:pt x="447192" y="159156"/>
                  <a:pt x="440284" y="165964"/>
                </a:cubicBezTo>
                <a:cubicBezTo>
                  <a:pt x="433375" y="172771"/>
                  <a:pt x="426161" y="179426"/>
                  <a:pt x="418643" y="185928"/>
                </a:cubicBezTo>
                <a:lnTo>
                  <a:pt x="488747" y="185928"/>
                </a:lnTo>
                <a:cubicBezTo>
                  <a:pt x="498094" y="185928"/>
                  <a:pt x="502767" y="191516"/>
                  <a:pt x="502767" y="202692"/>
                </a:cubicBezTo>
                <a:cubicBezTo>
                  <a:pt x="502767" y="207975"/>
                  <a:pt x="501548" y="212344"/>
                  <a:pt x="499110" y="215798"/>
                </a:cubicBezTo>
                <a:cubicBezTo>
                  <a:pt x="496672" y="219253"/>
                  <a:pt x="492404" y="220980"/>
                  <a:pt x="486308" y="220980"/>
                </a:cubicBezTo>
                <a:lnTo>
                  <a:pt x="374752" y="220980"/>
                </a:lnTo>
                <a:cubicBezTo>
                  <a:pt x="369062" y="220980"/>
                  <a:pt x="364998" y="219354"/>
                  <a:pt x="362560" y="216103"/>
                </a:cubicBezTo>
                <a:cubicBezTo>
                  <a:pt x="360121" y="212852"/>
                  <a:pt x="358902" y="209194"/>
                  <a:pt x="358902" y="205130"/>
                </a:cubicBezTo>
                <a:cubicBezTo>
                  <a:pt x="358902" y="198628"/>
                  <a:pt x="363169" y="191414"/>
                  <a:pt x="371704" y="183490"/>
                </a:cubicBezTo>
                <a:cubicBezTo>
                  <a:pt x="381864" y="173939"/>
                  <a:pt x="391109" y="165151"/>
                  <a:pt x="399440" y="157124"/>
                </a:cubicBezTo>
                <a:cubicBezTo>
                  <a:pt x="407772" y="149098"/>
                  <a:pt x="415798" y="140818"/>
                  <a:pt x="423519" y="132283"/>
                </a:cubicBezTo>
                <a:cubicBezTo>
                  <a:pt x="429412" y="125781"/>
                  <a:pt x="434442" y="120091"/>
                  <a:pt x="438607" y="115214"/>
                </a:cubicBezTo>
                <a:cubicBezTo>
                  <a:pt x="442773" y="110338"/>
                  <a:pt x="446227" y="105766"/>
                  <a:pt x="448970" y="101498"/>
                </a:cubicBezTo>
                <a:cubicBezTo>
                  <a:pt x="451714" y="97231"/>
                  <a:pt x="453745" y="92913"/>
                  <a:pt x="455066" y="88544"/>
                </a:cubicBezTo>
                <a:cubicBezTo>
                  <a:pt x="456387" y="84176"/>
                  <a:pt x="457047" y="79350"/>
                  <a:pt x="457047" y="74066"/>
                </a:cubicBezTo>
                <a:cubicBezTo>
                  <a:pt x="457047" y="64719"/>
                  <a:pt x="454508" y="57455"/>
                  <a:pt x="449428" y="52273"/>
                </a:cubicBezTo>
                <a:cubicBezTo>
                  <a:pt x="444347" y="47092"/>
                  <a:pt x="437134" y="44501"/>
                  <a:pt x="427787" y="44501"/>
                </a:cubicBezTo>
                <a:cubicBezTo>
                  <a:pt x="420065" y="44501"/>
                  <a:pt x="413868" y="46025"/>
                  <a:pt x="409194" y="49073"/>
                </a:cubicBezTo>
                <a:cubicBezTo>
                  <a:pt x="404520" y="52121"/>
                  <a:pt x="400050" y="56185"/>
                  <a:pt x="395783" y="61265"/>
                </a:cubicBezTo>
                <a:cubicBezTo>
                  <a:pt x="392532" y="64922"/>
                  <a:pt x="389433" y="68326"/>
                  <a:pt x="386486" y="71476"/>
                </a:cubicBezTo>
                <a:cubicBezTo>
                  <a:pt x="383540" y="74625"/>
                  <a:pt x="379730" y="76200"/>
                  <a:pt x="375057" y="76200"/>
                </a:cubicBezTo>
                <a:cubicBezTo>
                  <a:pt x="370180" y="76200"/>
                  <a:pt x="365862" y="74727"/>
                  <a:pt x="362102" y="71780"/>
                </a:cubicBezTo>
                <a:cubicBezTo>
                  <a:pt x="358343" y="68834"/>
                  <a:pt x="356464" y="64414"/>
                  <a:pt x="356464" y="58522"/>
                </a:cubicBezTo>
                <a:cubicBezTo>
                  <a:pt x="356464" y="55067"/>
                  <a:pt x="357175" y="51867"/>
                  <a:pt x="358597" y="48920"/>
                </a:cubicBezTo>
                <a:cubicBezTo>
                  <a:pt x="360020" y="45974"/>
                  <a:pt x="361848" y="43078"/>
                  <a:pt x="364084" y="40234"/>
                </a:cubicBezTo>
                <a:cubicBezTo>
                  <a:pt x="366725" y="36779"/>
                  <a:pt x="369976" y="33223"/>
                  <a:pt x="373837" y="29566"/>
                </a:cubicBezTo>
                <a:cubicBezTo>
                  <a:pt x="377698" y="25908"/>
                  <a:pt x="382321" y="22606"/>
                  <a:pt x="387706" y="19660"/>
                </a:cubicBezTo>
                <a:cubicBezTo>
                  <a:pt x="393090" y="16713"/>
                  <a:pt x="399288" y="14275"/>
                  <a:pt x="406298" y="12344"/>
                </a:cubicBezTo>
                <a:cubicBezTo>
                  <a:pt x="413309" y="10414"/>
                  <a:pt x="421284" y="9449"/>
                  <a:pt x="430225" y="9449"/>
                </a:cubicBezTo>
                <a:close/>
                <a:moveTo>
                  <a:pt x="16764" y="9449"/>
                </a:moveTo>
                <a:lnTo>
                  <a:pt x="127101" y="9449"/>
                </a:lnTo>
                <a:cubicBezTo>
                  <a:pt x="132791" y="9449"/>
                  <a:pt x="137008" y="11074"/>
                  <a:pt x="139751" y="14326"/>
                </a:cubicBezTo>
                <a:cubicBezTo>
                  <a:pt x="142494" y="17577"/>
                  <a:pt x="143866" y="22047"/>
                  <a:pt x="143866" y="27737"/>
                </a:cubicBezTo>
                <a:cubicBezTo>
                  <a:pt x="143866" y="33020"/>
                  <a:pt x="142697" y="37389"/>
                  <a:pt x="140360" y="40843"/>
                </a:cubicBezTo>
                <a:cubicBezTo>
                  <a:pt x="138024" y="44298"/>
                  <a:pt x="133909" y="46025"/>
                  <a:pt x="128016" y="46025"/>
                </a:cubicBezTo>
                <a:lnTo>
                  <a:pt x="41758" y="46025"/>
                </a:lnTo>
                <a:lnTo>
                  <a:pt x="41758" y="95707"/>
                </a:lnTo>
                <a:lnTo>
                  <a:pt x="119787" y="95707"/>
                </a:lnTo>
                <a:cubicBezTo>
                  <a:pt x="125070" y="95707"/>
                  <a:pt x="129032" y="97384"/>
                  <a:pt x="131673" y="100736"/>
                </a:cubicBezTo>
                <a:cubicBezTo>
                  <a:pt x="134315" y="104089"/>
                  <a:pt x="135636" y="108509"/>
                  <a:pt x="135636" y="113995"/>
                </a:cubicBezTo>
                <a:cubicBezTo>
                  <a:pt x="135636" y="119278"/>
                  <a:pt x="134468" y="123647"/>
                  <a:pt x="132131" y="127102"/>
                </a:cubicBezTo>
                <a:cubicBezTo>
                  <a:pt x="129794" y="130556"/>
                  <a:pt x="125679" y="132283"/>
                  <a:pt x="119787" y="132283"/>
                </a:cubicBezTo>
                <a:lnTo>
                  <a:pt x="41758" y="132283"/>
                </a:lnTo>
                <a:lnTo>
                  <a:pt x="41758" y="205130"/>
                </a:lnTo>
                <a:cubicBezTo>
                  <a:pt x="41758" y="209804"/>
                  <a:pt x="40386" y="213970"/>
                  <a:pt x="37643" y="217627"/>
                </a:cubicBezTo>
                <a:cubicBezTo>
                  <a:pt x="34899" y="221285"/>
                  <a:pt x="29362" y="223114"/>
                  <a:pt x="21031" y="223114"/>
                </a:cubicBezTo>
                <a:cubicBezTo>
                  <a:pt x="13513" y="223114"/>
                  <a:pt x="8128" y="221691"/>
                  <a:pt x="4877" y="218846"/>
                </a:cubicBezTo>
                <a:cubicBezTo>
                  <a:pt x="1626" y="216002"/>
                  <a:pt x="0" y="211430"/>
                  <a:pt x="0" y="205130"/>
                </a:cubicBezTo>
                <a:lnTo>
                  <a:pt x="0" y="24689"/>
                </a:lnTo>
                <a:cubicBezTo>
                  <a:pt x="0" y="20422"/>
                  <a:pt x="1372" y="16815"/>
                  <a:pt x="4115" y="13868"/>
                </a:cubicBezTo>
                <a:cubicBezTo>
                  <a:pt x="6858" y="10922"/>
                  <a:pt x="11075" y="9449"/>
                  <a:pt x="16764" y="9449"/>
                </a:cubicBezTo>
                <a:close/>
                <a:moveTo>
                  <a:pt x="7658861" y="7315"/>
                </a:moveTo>
                <a:cubicBezTo>
                  <a:pt x="7664145" y="7315"/>
                  <a:pt x="7668869" y="8534"/>
                  <a:pt x="7673035" y="10973"/>
                </a:cubicBezTo>
                <a:cubicBezTo>
                  <a:pt x="7677200" y="13411"/>
                  <a:pt x="7679283" y="17577"/>
                  <a:pt x="7679283" y="23470"/>
                </a:cubicBezTo>
                <a:lnTo>
                  <a:pt x="7679283" y="116434"/>
                </a:lnTo>
                <a:lnTo>
                  <a:pt x="7725309" y="73762"/>
                </a:lnTo>
                <a:cubicBezTo>
                  <a:pt x="7729373" y="69901"/>
                  <a:pt x="7732928" y="66954"/>
                  <a:pt x="7735976" y="64922"/>
                </a:cubicBezTo>
                <a:cubicBezTo>
                  <a:pt x="7739025" y="62890"/>
                  <a:pt x="7742783" y="61874"/>
                  <a:pt x="7747253" y="61874"/>
                </a:cubicBezTo>
                <a:cubicBezTo>
                  <a:pt x="7750301" y="61874"/>
                  <a:pt x="7753095" y="62535"/>
                  <a:pt x="7755635" y="63856"/>
                </a:cubicBezTo>
                <a:cubicBezTo>
                  <a:pt x="7758176" y="65176"/>
                  <a:pt x="7760360" y="66751"/>
                  <a:pt x="7762189" y="68580"/>
                </a:cubicBezTo>
                <a:cubicBezTo>
                  <a:pt x="7763815" y="70206"/>
                  <a:pt x="7765085" y="72034"/>
                  <a:pt x="7765999" y="74066"/>
                </a:cubicBezTo>
                <a:cubicBezTo>
                  <a:pt x="7766913" y="76098"/>
                  <a:pt x="7767370" y="78435"/>
                  <a:pt x="7767370" y="81077"/>
                </a:cubicBezTo>
                <a:cubicBezTo>
                  <a:pt x="7767370" y="85344"/>
                  <a:pt x="7764932" y="89713"/>
                  <a:pt x="7760055" y="94183"/>
                </a:cubicBezTo>
                <a:lnTo>
                  <a:pt x="7725309" y="124663"/>
                </a:lnTo>
                <a:lnTo>
                  <a:pt x="7771333" y="195377"/>
                </a:lnTo>
                <a:cubicBezTo>
                  <a:pt x="7773975" y="199441"/>
                  <a:pt x="7775295" y="203098"/>
                  <a:pt x="7775295" y="206350"/>
                </a:cubicBezTo>
                <a:cubicBezTo>
                  <a:pt x="7775295" y="211023"/>
                  <a:pt x="7773314" y="214986"/>
                  <a:pt x="7769351" y="218237"/>
                </a:cubicBezTo>
                <a:cubicBezTo>
                  <a:pt x="7765389" y="221488"/>
                  <a:pt x="7760157" y="223114"/>
                  <a:pt x="7753654" y="223114"/>
                </a:cubicBezTo>
                <a:cubicBezTo>
                  <a:pt x="7747965" y="223114"/>
                  <a:pt x="7743393" y="221590"/>
                  <a:pt x="7739939" y="218542"/>
                </a:cubicBezTo>
                <a:cubicBezTo>
                  <a:pt x="7736484" y="215494"/>
                  <a:pt x="7733131" y="211328"/>
                  <a:pt x="7729880" y="206045"/>
                </a:cubicBezTo>
                <a:lnTo>
                  <a:pt x="7694219" y="149962"/>
                </a:lnTo>
                <a:lnTo>
                  <a:pt x="7679283" y="163982"/>
                </a:lnTo>
                <a:lnTo>
                  <a:pt x="7679283" y="206045"/>
                </a:lnTo>
                <a:cubicBezTo>
                  <a:pt x="7679283" y="212141"/>
                  <a:pt x="7677454" y="216510"/>
                  <a:pt x="7673797" y="219151"/>
                </a:cubicBezTo>
                <a:cubicBezTo>
                  <a:pt x="7670139" y="221793"/>
                  <a:pt x="7665059" y="223114"/>
                  <a:pt x="7658557" y="223114"/>
                </a:cubicBezTo>
                <a:cubicBezTo>
                  <a:pt x="7644129" y="223114"/>
                  <a:pt x="7636916" y="217627"/>
                  <a:pt x="7636916" y="206654"/>
                </a:cubicBezTo>
                <a:lnTo>
                  <a:pt x="7636916" y="25298"/>
                </a:lnTo>
                <a:cubicBezTo>
                  <a:pt x="7636916" y="13310"/>
                  <a:pt x="7644231" y="7315"/>
                  <a:pt x="7658861" y="7315"/>
                </a:cubicBezTo>
                <a:close/>
                <a:moveTo>
                  <a:pt x="7123633" y="7315"/>
                </a:moveTo>
                <a:cubicBezTo>
                  <a:pt x="7129526" y="7315"/>
                  <a:pt x="7134657" y="8331"/>
                  <a:pt x="7139025" y="10363"/>
                </a:cubicBezTo>
                <a:cubicBezTo>
                  <a:pt x="7143395" y="12395"/>
                  <a:pt x="7145579" y="16662"/>
                  <a:pt x="7145579" y="23165"/>
                </a:cubicBezTo>
                <a:lnTo>
                  <a:pt x="7145579" y="83210"/>
                </a:lnTo>
                <a:cubicBezTo>
                  <a:pt x="7147204" y="80772"/>
                  <a:pt x="7149389" y="78130"/>
                  <a:pt x="7152131" y="75286"/>
                </a:cubicBezTo>
                <a:cubicBezTo>
                  <a:pt x="7154875" y="72441"/>
                  <a:pt x="7158177" y="69799"/>
                  <a:pt x="7162037" y="67361"/>
                </a:cubicBezTo>
                <a:cubicBezTo>
                  <a:pt x="7165898" y="64922"/>
                  <a:pt x="7170267" y="62941"/>
                  <a:pt x="7175144" y="61417"/>
                </a:cubicBezTo>
                <a:cubicBezTo>
                  <a:pt x="7180021" y="59893"/>
                  <a:pt x="7185507" y="59131"/>
                  <a:pt x="7191603" y="59131"/>
                </a:cubicBezTo>
                <a:cubicBezTo>
                  <a:pt x="7202576" y="59131"/>
                  <a:pt x="7212279" y="61214"/>
                  <a:pt x="7220711" y="65380"/>
                </a:cubicBezTo>
                <a:cubicBezTo>
                  <a:pt x="7229145" y="69545"/>
                  <a:pt x="7236206" y="75336"/>
                  <a:pt x="7241895" y="82753"/>
                </a:cubicBezTo>
                <a:cubicBezTo>
                  <a:pt x="7247585" y="90170"/>
                  <a:pt x="7251851" y="98958"/>
                  <a:pt x="7254697" y="109118"/>
                </a:cubicBezTo>
                <a:cubicBezTo>
                  <a:pt x="7257542" y="119278"/>
                  <a:pt x="7258964" y="130353"/>
                  <a:pt x="7258964" y="142342"/>
                </a:cubicBezTo>
                <a:cubicBezTo>
                  <a:pt x="7258964" y="154534"/>
                  <a:pt x="7257338" y="165760"/>
                  <a:pt x="7254087" y="176022"/>
                </a:cubicBezTo>
                <a:cubicBezTo>
                  <a:pt x="7250836" y="186284"/>
                  <a:pt x="7246213" y="195123"/>
                  <a:pt x="7240219" y="202540"/>
                </a:cubicBezTo>
                <a:cubicBezTo>
                  <a:pt x="7234225" y="209956"/>
                  <a:pt x="7226909" y="215748"/>
                  <a:pt x="7218273" y="219913"/>
                </a:cubicBezTo>
                <a:cubicBezTo>
                  <a:pt x="7209637" y="224079"/>
                  <a:pt x="7199935" y="226162"/>
                  <a:pt x="7189165" y="226162"/>
                </a:cubicBezTo>
                <a:cubicBezTo>
                  <a:pt x="7180631" y="226162"/>
                  <a:pt x="7173569" y="225095"/>
                  <a:pt x="7167981" y="222961"/>
                </a:cubicBezTo>
                <a:cubicBezTo>
                  <a:pt x="7162393" y="220828"/>
                  <a:pt x="7157873" y="218440"/>
                  <a:pt x="7154417" y="215798"/>
                </a:cubicBezTo>
                <a:cubicBezTo>
                  <a:pt x="7150353" y="212750"/>
                  <a:pt x="7147103" y="209296"/>
                  <a:pt x="7144664" y="205435"/>
                </a:cubicBezTo>
                <a:lnTo>
                  <a:pt x="7144664" y="207264"/>
                </a:lnTo>
                <a:cubicBezTo>
                  <a:pt x="7144664" y="213563"/>
                  <a:pt x="7143038" y="217780"/>
                  <a:pt x="7139787" y="219913"/>
                </a:cubicBezTo>
                <a:cubicBezTo>
                  <a:pt x="7136536" y="222047"/>
                  <a:pt x="7131151" y="223114"/>
                  <a:pt x="7123633" y="223114"/>
                </a:cubicBezTo>
                <a:cubicBezTo>
                  <a:pt x="7110221" y="223114"/>
                  <a:pt x="7103516" y="217526"/>
                  <a:pt x="7103516" y="206350"/>
                </a:cubicBezTo>
                <a:lnTo>
                  <a:pt x="7103516" y="24689"/>
                </a:lnTo>
                <a:cubicBezTo>
                  <a:pt x="7103516" y="19406"/>
                  <a:pt x="7105193" y="15189"/>
                  <a:pt x="7108545" y="12040"/>
                </a:cubicBezTo>
                <a:cubicBezTo>
                  <a:pt x="7111898" y="8890"/>
                  <a:pt x="7116927" y="7315"/>
                  <a:pt x="7123633" y="7315"/>
                </a:cubicBezTo>
                <a:close/>
                <a:moveTo>
                  <a:pt x="6858457" y="7315"/>
                </a:moveTo>
                <a:cubicBezTo>
                  <a:pt x="6861098" y="7315"/>
                  <a:pt x="6863639" y="7569"/>
                  <a:pt x="6866077" y="8077"/>
                </a:cubicBezTo>
                <a:cubicBezTo>
                  <a:pt x="6868515" y="8585"/>
                  <a:pt x="6870699" y="9449"/>
                  <a:pt x="6872630" y="10668"/>
                </a:cubicBezTo>
                <a:cubicBezTo>
                  <a:pt x="6874561" y="11887"/>
                  <a:pt x="6876085" y="13614"/>
                  <a:pt x="6877202" y="15850"/>
                </a:cubicBezTo>
                <a:cubicBezTo>
                  <a:pt x="6878319" y="18085"/>
                  <a:pt x="6878879" y="21031"/>
                  <a:pt x="6878879" y="24689"/>
                </a:cubicBezTo>
                <a:lnTo>
                  <a:pt x="6878879" y="81686"/>
                </a:lnTo>
                <a:cubicBezTo>
                  <a:pt x="6882943" y="76200"/>
                  <a:pt x="6888835" y="71069"/>
                  <a:pt x="6896557" y="66294"/>
                </a:cubicBezTo>
                <a:cubicBezTo>
                  <a:pt x="6904279" y="61519"/>
                  <a:pt x="6913829" y="59131"/>
                  <a:pt x="6925209" y="59131"/>
                </a:cubicBezTo>
                <a:cubicBezTo>
                  <a:pt x="6935978" y="59131"/>
                  <a:pt x="6944766" y="60808"/>
                  <a:pt x="6951573" y="64160"/>
                </a:cubicBezTo>
                <a:cubicBezTo>
                  <a:pt x="6958381" y="67513"/>
                  <a:pt x="6964325" y="72339"/>
                  <a:pt x="6969404" y="78638"/>
                </a:cubicBezTo>
                <a:cubicBezTo>
                  <a:pt x="6974687" y="85547"/>
                  <a:pt x="6977837" y="93218"/>
                  <a:pt x="6978853" y="101651"/>
                </a:cubicBezTo>
                <a:cubicBezTo>
                  <a:pt x="6979869" y="110084"/>
                  <a:pt x="6980377" y="118059"/>
                  <a:pt x="6980377" y="125578"/>
                </a:cubicBezTo>
                <a:lnTo>
                  <a:pt x="6980377" y="206350"/>
                </a:lnTo>
                <a:cubicBezTo>
                  <a:pt x="6980377" y="212242"/>
                  <a:pt x="6978650" y="216510"/>
                  <a:pt x="6975195" y="219151"/>
                </a:cubicBezTo>
                <a:cubicBezTo>
                  <a:pt x="6971741" y="221793"/>
                  <a:pt x="6966458" y="223114"/>
                  <a:pt x="6959345" y="223114"/>
                </a:cubicBezTo>
                <a:cubicBezTo>
                  <a:pt x="6953249" y="223114"/>
                  <a:pt x="6948220" y="221840"/>
                  <a:pt x="6944259" y="219294"/>
                </a:cubicBezTo>
                <a:cubicBezTo>
                  <a:pt x="6940295" y="216748"/>
                  <a:pt x="6938315" y="212420"/>
                  <a:pt x="6938315" y="206312"/>
                </a:cubicBezTo>
                <a:lnTo>
                  <a:pt x="6938315" y="126259"/>
                </a:lnTo>
                <a:cubicBezTo>
                  <a:pt x="6938315" y="117299"/>
                  <a:pt x="6937400" y="110782"/>
                  <a:pt x="6935571" y="106709"/>
                </a:cubicBezTo>
                <a:cubicBezTo>
                  <a:pt x="6933743" y="102632"/>
                  <a:pt x="6930949" y="99779"/>
                  <a:pt x="6927189" y="98150"/>
                </a:cubicBezTo>
                <a:cubicBezTo>
                  <a:pt x="6923430" y="96522"/>
                  <a:pt x="6918909" y="95707"/>
                  <a:pt x="6913626" y="95707"/>
                </a:cubicBezTo>
                <a:cubicBezTo>
                  <a:pt x="6908343" y="95707"/>
                  <a:pt x="6903719" y="96522"/>
                  <a:pt x="6899757" y="98150"/>
                </a:cubicBezTo>
                <a:cubicBezTo>
                  <a:pt x="6895795" y="99779"/>
                  <a:pt x="6892493" y="101816"/>
                  <a:pt x="6889851" y="104261"/>
                </a:cubicBezTo>
                <a:cubicBezTo>
                  <a:pt x="6887210" y="106705"/>
                  <a:pt x="6885177" y="109353"/>
                  <a:pt x="6883755" y="112205"/>
                </a:cubicBezTo>
                <a:cubicBezTo>
                  <a:pt x="6882333" y="115056"/>
                  <a:pt x="6881317" y="117704"/>
                  <a:pt x="6880707" y="120148"/>
                </a:cubicBezTo>
                <a:cubicBezTo>
                  <a:pt x="6879691" y="123816"/>
                  <a:pt x="6879133" y="127991"/>
                  <a:pt x="6879031" y="132676"/>
                </a:cubicBezTo>
                <a:cubicBezTo>
                  <a:pt x="6878929" y="137361"/>
                  <a:pt x="6878879" y="141334"/>
                  <a:pt x="6878879" y="144594"/>
                </a:cubicBezTo>
                <a:lnTo>
                  <a:pt x="6878879" y="205392"/>
                </a:lnTo>
                <a:cubicBezTo>
                  <a:pt x="6878879" y="211707"/>
                  <a:pt x="6877202" y="216240"/>
                  <a:pt x="6873849" y="218989"/>
                </a:cubicBezTo>
                <a:cubicBezTo>
                  <a:pt x="6870497" y="221739"/>
                  <a:pt x="6864959" y="223114"/>
                  <a:pt x="6857237" y="223114"/>
                </a:cubicBezTo>
                <a:cubicBezTo>
                  <a:pt x="6850939" y="223114"/>
                  <a:pt x="6845960" y="221793"/>
                  <a:pt x="6842303" y="219151"/>
                </a:cubicBezTo>
                <a:cubicBezTo>
                  <a:pt x="6838645" y="216510"/>
                  <a:pt x="6836816" y="212141"/>
                  <a:pt x="6836816" y="206045"/>
                </a:cubicBezTo>
                <a:lnTo>
                  <a:pt x="6836816" y="24384"/>
                </a:lnTo>
                <a:cubicBezTo>
                  <a:pt x="6836816" y="18898"/>
                  <a:pt x="6838493" y="14681"/>
                  <a:pt x="6841845" y="11735"/>
                </a:cubicBezTo>
                <a:cubicBezTo>
                  <a:pt x="6845198" y="8788"/>
                  <a:pt x="6850735" y="7315"/>
                  <a:pt x="6858457" y="7315"/>
                </a:cubicBezTo>
                <a:close/>
                <a:moveTo>
                  <a:pt x="5648782" y="7315"/>
                </a:moveTo>
                <a:cubicBezTo>
                  <a:pt x="5651423" y="7315"/>
                  <a:pt x="5653963" y="7569"/>
                  <a:pt x="5656402" y="8077"/>
                </a:cubicBezTo>
                <a:cubicBezTo>
                  <a:pt x="5658840" y="8585"/>
                  <a:pt x="5661025" y="9449"/>
                  <a:pt x="5662955" y="10668"/>
                </a:cubicBezTo>
                <a:cubicBezTo>
                  <a:pt x="5664885" y="11887"/>
                  <a:pt x="5666410" y="13614"/>
                  <a:pt x="5667527" y="15850"/>
                </a:cubicBezTo>
                <a:cubicBezTo>
                  <a:pt x="5668645" y="18085"/>
                  <a:pt x="5669204" y="21031"/>
                  <a:pt x="5669204" y="24689"/>
                </a:cubicBezTo>
                <a:lnTo>
                  <a:pt x="5669204" y="81686"/>
                </a:lnTo>
                <a:cubicBezTo>
                  <a:pt x="5673267" y="76200"/>
                  <a:pt x="5679161" y="71069"/>
                  <a:pt x="5686882" y="66294"/>
                </a:cubicBezTo>
                <a:cubicBezTo>
                  <a:pt x="5694603" y="61519"/>
                  <a:pt x="5704154" y="59131"/>
                  <a:pt x="5715533" y="59131"/>
                </a:cubicBezTo>
                <a:cubicBezTo>
                  <a:pt x="5726303" y="59131"/>
                  <a:pt x="5735091" y="60808"/>
                  <a:pt x="5741898" y="64160"/>
                </a:cubicBezTo>
                <a:cubicBezTo>
                  <a:pt x="5748705" y="67513"/>
                  <a:pt x="5754649" y="72339"/>
                  <a:pt x="5759729" y="78638"/>
                </a:cubicBezTo>
                <a:cubicBezTo>
                  <a:pt x="5765012" y="85547"/>
                  <a:pt x="5768162" y="93218"/>
                  <a:pt x="5769178" y="101651"/>
                </a:cubicBezTo>
                <a:cubicBezTo>
                  <a:pt x="5770194" y="110084"/>
                  <a:pt x="5770702" y="118059"/>
                  <a:pt x="5770702" y="125578"/>
                </a:cubicBezTo>
                <a:lnTo>
                  <a:pt x="5770702" y="206350"/>
                </a:lnTo>
                <a:cubicBezTo>
                  <a:pt x="5770702" y="212242"/>
                  <a:pt x="5768974" y="216510"/>
                  <a:pt x="5765521" y="219151"/>
                </a:cubicBezTo>
                <a:cubicBezTo>
                  <a:pt x="5762066" y="221793"/>
                  <a:pt x="5756783" y="223114"/>
                  <a:pt x="5749671" y="223114"/>
                </a:cubicBezTo>
                <a:cubicBezTo>
                  <a:pt x="5743575" y="223114"/>
                  <a:pt x="5738545" y="221840"/>
                  <a:pt x="5734583" y="219294"/>
                </a:cubicBezTo>
                <a:cubicBezTo>
                  <a:pt x="5730621" y="216748"/>
                  <a:pt x="5728640" y="212420"/>
                  <a:pt x="5728640" y="206312"/>
                </a:cubicBezTo>
                <a:lnTo>
                  <a:pt x="5728640" y="126259"/>
                </a:lnTo>
                <a:cubicBezTo>
                  <a:pt x="5728640" y="117299"/>
                  <a:pt x="5727725" y="110782"/>
                  <a:pt x="5725896" y="106709"/>
                </a:cubicBezTo>
                <a:cubicBezTo>
                  <a:pt x="5724067" y="102632"/>
                  <a:pt x="5721273" y="99779"/>
                  <a:pt x="5717514" y="98150"/>
                </a:cubicBezTo>
                <a:cubicBezTo>
                  <a:pt x="5713755" y="96522"/>
                  <a:pt x="5709234" y="95707"/>
                  <a:pt x="5703951" y="95707"/>
                </a:cubicBezTo>
                <a:cubicBezTo>
                  <a:pt x="5698668" y="95707"/>
                  <a:pt x="5694045" y="96522"/>
                  <a:pt x="5690082" y="98150"/>
                </a:cubicBezTo>
                <a:cubicBezTo>
                  <a:pt x="5686120" y="99779"/>
                  <a:pt x="5682818" y="101816"/>
                  <a:pt x="5680176" y="104261"/>
                </a:cubicBezTo>
                <a:cubicBezTo>
                  <a:pt x="5677535" y="106705"/>
                  <a:pt x="5675503" y="109353"/>
                  <a:pt x="5674080" y="112205"/>
                </a:cubicBezTo>
                <a:cubicBezTo>
                  <a:pt x="5672658" y="115056"/>
                  <a:pt x="5671642" y="117704"/>
                  <a:pt x="5671032" y="120148"/>
                </a:cubicBezTo>
                <a:cubicBezTo>
                  <a:pt x="5670017" y="123816"/>
                  <a:pt x="5669457" y="127991"/>
                  <a:pt x="5669356" y="132676"/>
                </a:cubicBezTo>
                <a:cubicBezTo>
                  <a:pt x="5669254" y="137361"/>
                  <a:pt x="5669204" y="141334"/>
                  <a:pt x="5669204" y="144594"/>
                </a:cubicBezTo>
                <a:lnTo>
                  <a:pt x="5669204" y="205392"/>
                </a:lnTo>
                <a:cubicBezTo>
                  <a:pt x="5669204" y="211707"/>
                  <a:pt x="5667527" y="216240"/>
                  <a:pt x="5664174" y="218989"/>
                </a:cubicBezTo>
                <a:cubicBezTo>
                  <a:pt x="5660822" y="221739"/>
                  <a:pt x="5655284" y="223114"/>
                  <a:pt x="5647563" y="223114"/>
                </a:cubicBezTo>
                <a:cubicBezTo>
                  <a:pt x="5641264" y="223114"/>
                  <a:pt x="5636285" y="221793"/>
                  <a:pt x="5632628" y="219151"/>
                </a:cubicBezTo>
                <a:cubicBezTo>
                  <a:pt x="5628970" y="216510"/>
                  <a:pt x="5627141" y="212141"/>
                  <a:pt x="5627141" y="206045"/>
                </a:cubicBezTo>
                <a:lnTo>
                  <a:pt x="5627141" y="24384"/>
                </a:lnTo>
                <a:cubicBezTo>
                  <a:pt x="5627141" y="18898"/>
                  <a:pt x="5628817" y="14681"/>
                  <a:pt x="5632171" y="11735"/>
                </a:cubicBezTo>
                <a:cubicBezTo>
                  <a:pt x="5635523" y="8788"/>
                  <a:pt x="5641061" y="7315"/>
                  <a:pt x="5648782" y="7315"/>
                </a:cubicBezTo>
                <a:close/>
                <a:moveTo>
                  <a:pt x="4770958" y="7315"/>
                </a:moveTo>
                <a:cubicBezTo>
                  <a:pt x="4776851" y="7315"/>
                  <a:pt x="4781982" y="8331"/>
                  <a:pt x="4786350" y="10363"/>
                </a:cubicBezTo>
                <a:cubicBezTo>
                  <a:pt x="4790719" y="12395"/>
                  <a:pt x="4792904" y="16662"/>
                  <a:pt x="4792904" y="23165"/>
                </a:cubicBezTo>
                <a:lnTo>
                  <a:pt x="4792904" y="83210"/>
                </a:lnTo>
                <a:cubicBezTo>
                  <a:pt x="4794529" y="80772"/>
                  <a:pt x="4796713" y="78130"/>
                  <a:pt x="4799457" y="75286"/>
                </a:cubicBezTo>
                <a:cubicBezTo>
                  <a:pt x="4802200" y="72441"/>
                  <a:pt x="4805502" y="69799"/>
                  <a:pt x="4809363" y="67361"/>
                </a:cubicBezTo>
                <a:cubicBezTo>
                  <a:pt x="4813223" y="64922"/>
                  <a:pt x="4817592" y="62941"/>
                  <a:pt x="4822469" y="61417"/>
                </a:cubicBezTo>
                <a:cubicBezTo>
                  <a:pt x="4827346" y="59893"/>
                  <a:pt x="4832832" y="59131"/>
                  <a:pt x="4838928" y="59131"/>
                </a:cubicBezTo>
                <a:cubicBezTo>
                  <a:pt x="4849901" y="59131"/>
                  <a:pt x="4859604" y="61214"/>
                  <a:pt x="4868037" y="65380"/>
                </a:cubicBezTo>
                <a:cubicBezTo>
                  <a:pt x="4876470" y="69545"/>
                  <a:pt x="4883531" y="75336"/>
                  <a:pt x="4889221" y="82753"/>
                </a:cubicBezTo>
                <a:cubicBezTo>
                  <a:pt x="4894910" y="90170"/>
                  <a:pt x="4899178" y="98958"/>
                  <a:pt x="4902022" y="109118"/>
                </a:cubicBezTo>
                <a:cubicBezTo>
                  <a:pt x="4904867" y="119278"/>
                  <a:pt x="4906289" y="130353"/>
                  <a:pt x="4906289" y="142342"/>
                </a:cubicBezTo>
                <a:cubicBezTo>
                  <a:pt x="4906289" y="154534"/>
                  <a:pt x="4904664" y="165760"/>
                  <a:pt x="4901412" y="176022"/>
                </a:cubicBezTo>
                <a:cubicBezTo>
                  <a:pt x="4898161" y="186284"/>
                  <a:pt x="4893538" y="195123"/>
                  <a:pt x="4887544" y="202540"/>
                </a:cubicBezTo>
                <a:cubicBezTo>
                  <a:pt x="4881550" y="209956"/>
                  <a:pt x="4874234" y="215748"/>
                  <a:pt x="4865598" y="219913"/>
                </a:cubicBezTo>
                <a:cubicBezTo>
                  <a:pt x="4856963" y="224079"/>
                  <a:pt x="4847260" y="226162"/>
                  <a:pt x="4836490" y="226162"/>
                </a:cubicBezTo>
                <a:cubicBezTo>
                  <a:pt x="4827956" y="226162"/>
                  <a:pt x="4820895" y="225095"/>
                  <a:pt x="4815306" y="222961"/>
                </a:cubicBezTo>
                <a:cubicBezTo>
                  <a:pt x="4809718" y="220828"/>
                  <a:pt x="4805197" y="218440"/>
                  <a:pt x="4801743" y="215798"/>
                </a:cubicBezTo>
                <a:cubicBezTo>
                  <a:pt x="4797679" y="212750"/>
                  <a:pt x="4794428" y="209296"/>
                  <a:pt x="4791989" y="205435"/>
                </a:cubicBezTo>
                <a:lnTo>
                  <a:pt x="4791989" y="207264"/>
                </a:lnTo>
                <a:cubicBezTo>
                  <a:pt x="4791989" y="213563"/>
                  <a:pt x="4790364" y="217780"/>
                  <a:pt x="4787112" y="219913"/>
                </a:cubicBezTo>
                <a:cubicBezTo>
                  <a:pt x="4783861" y="222047"/>
                  <a:pt x="4778477" y="223114"/>
                  <a:pt x="4770958" y="223114"/>
                </a:cubicBezTo>
                <a:cubicBezTo>
                  <a:pt x="4757547" y="223114"/>
                  <a:pt x="4750841" y="217526"/>
                  <a:pt x="4750841" y="206350"/>
                </a:cubicBezTo>
                <a:lnTo>
                  <a:pt x="4750841" y="24689"/>
                </a:lnTo>
                <a:cubicBezTo>
                  <a:pt x="4750841" y="19406"/>
                  <a:pt x="4752517" y="15189"/>
                  <a:pt x="4755871" y="12040"/>
                </a:cubicBezTo>
                <a:cubicBezTo>
                  <a:pt x="4759223" y="8890"/>
                  <a:pt x="4764253" y="7315"/>
                  <a:pt x="4770958" y="7315"/>
                </a:cubicBezTo>
                <a:close/>
                <a:moveTo>
                  <a:pt x="4610633" y="7315"/>
                </a:moveTo>
                <a:cubicBezTo>
                  <a:pt x="4617745" y="7315"/>
                  <a:pt x="4623029" y="8839"/>
                  <a:pt x="4626483" y="11887"/>
                </a:cubicBezTo>
                <a:cubicBezTo>
                  <a:pt x="4629937" y="14935"/>
                  <a:pt x="4631664" y="19101"/>
                  <a:pt x="4631664" y="24384"/>
                </a:cubicBezTo>
                <a:lnTo>
                  <a:pt x="4631664" y="206350"/>
                </a:lnTo>
                <a:cubicBezTo>
                  <a:pt x="4631664" y="217526"/>
                  <a:pt x="4624959" y="223114"/>
                  <a:pt x="4611547" y="223114"/>
                </a:cubicBezTo>
                <a:cubicBezTo>
                  <a:pt x="4604029" y="223114"/>
                  <a:pt x="4598645" y="221793"/>
                  <a:pt x="4595393" y="219151"/>
                </a:cubicBezTo>
                <a:cubicBezTo>
                  <a:pt x="4592142" y="216510"/>
                  <a:pt x="4590516" y="212242"/>
                  <a:pt x="4590516" y="206350"/>
                </a:cubicBezTo>
                <a:lnTo>
                  <a:pt x="4590516" y="205130"/>
                </a:lnTo>
                <a:cubicBezTo>
                  <a:pt x="4587874" y="209194"/>
                  <a:pt x="4584421" y="212750"/>
                  <a:pt x="4580153" y="215798"/>
                </a:cubicBezTo>
                <a:cubicBezTo>
                  <a:pt x="4576495" y="218440"/>
                  <a:pt x="4571822" y="220828"/>
                  <a:pt x="4566132" y="222961"/>
                </a:cubicBezTo>
                <a:cubicBezTo>
                  <a:pt x="4560443" y="225095"/>
                  <a:pt x="4553534" y="226162"/>
                  <a:pt x="4545406" y="226162"/>
                </a:cubicBezTo>
                <a:cubicBezTo>
                  <a:pt x="4534433" y="226162"/>
                  <a:pt x="4524629" y="224079"/>
                  <a:pt x="4515993" y="219913"/>
                </a:cubicBezTo>
                <a:cubicBezTo>
                  <a:pt x="4507357" y="215748"/>
                  <a:pt x="4500143" y="209956"/>
                  <a:pt x="4494352" y="202540"/>
                </a:cubicBezTo>
                <a:cubicBezTo>
                  <a:pt x="4488561" y="195123"/>
                  <a:pt x="4484141" y="186284"/>
                  <a:pt x="4481093" y="176022"/>
                </a:cubicBezTo>
                <a:cubicBezTo>
                  <a:pt x="4478045" y="165760"/>
                  <a:pt x="4476521" y="154534"/>
                  <a:pt x="4476521" y="142342"/>
                </a:cubicBezTo>
                <a:cubicBezTo>
                  <a:pt x="4476521" y="130353"/>
                  <a:pt x="4478045" y="119278"/>
                  <a:pt x="4481093" y="109118"/>
                </a:cubicBezTo>
                <a:cubicBezTo>
                  <a:pt x="4484141" y="98958"/>
                  <a:pt x="4488662" y="90170"/>
                  <a:pt x="4494657" y="82753"/>
                </a:cubicBezTo>
                <a:cubicBezTo>
                  <a:pt x="4500652" y="75336"/>
                  <a:pt x="4507967" y="69545"/>
                  <a:pt x="4516603" y="65380"/>
                </a:cubicBezTo>
                <a:cubicBezTo>
                  <a:pt x="4525238" y="61214"/>
                  <a:pt x="4535043" y="59131"/>
                  <a:pt x="4546015" y="59131"/>
                </a:cubicBezTo>
                <a:cubicBezTo>
                  <a:pt x="4552112" y="59131"/>
                  <a:pt x="4557547" y="59842"/>
                  <a:pt x="4562323" y="61265"/>
                </a:cubicBezTo>
                <a:cubicBezTo>
                  <a:pt x="4567098" y="62687"/>
                  <a:pt x="4571263" y="64516"/>
                  <a:pt x="4574819" y="66751"/>
                </a:cubicBezTo>
                <a:cubicBezTo>
                  <a:pt x="4578375" y="68986"/>
                  <a:pt x="4581373" y="71526"/>
                  <a:pt x="4583811" y="74371"/>
                </a:cubicBezTo>
                <a:cubicBezTo>
                  <a:pt x="4586249" y="77216"/>
                  <a:pt x="4588180" y="79959"/>
                  <a:pt x="4589602" y="82601"/>
                </a:cubicBezTo>
                <a:lnTo>
                  <a:pt x="4589602" y="23470"/>
                </a:lnTo>
                <a:cubicBezTo>
                  <a:pt x="4589602" y="16967"/>
                  <a:pt x="4591736" y="12649"/>
                  <a:pt x="4596003" y="10516"/>
                </a:cubicBezTo>
                <a:cubicBezTo>
                  <a:pt x="4600270" y="8382"/>
                  <a:pt x="4605147" y="7315"/>
                  <a:pt x="4610633" y="7315"/>
                </a:cubicBezTo>
                <a:close/>
                <a:moveTo>
                  <a:pt x="3981983" y="7315"/>
                </a:moveTo>
                <a:cubicBezTo>
                  <a:pt x="3989096" y="7315"/>
                  <a:pt x="3994379" y="8839"/>
                  <a:pt x="3997833" y="11887"/>
                </a:cubicBezTo>
                <a:cubicBezTo>
                  <a:pt x="4001287" y="14935"/>
                  <a:pt x="4003015" y="19101"/>
                  <a:pt x="4003015" y="24384"/>
                </a:cubicBezTo>
                <a:lnTo>
                  <a:pt x="4003015" y="206350"/>
                </a:lnTo>
                <a:cubicBezTo>
                  <a:pt x="4003015" y="217526"/>
                  <a:pt x="3996309" y="223114"/>
                  <a:pt x="3982898" y="223114"/>
                </a:cubicBezTo>
                <a:cubicBezTo>
                  <a:pt x="3975379" y="223114"/>
                  <a:pt x="3969995" y="221793"/>
                  <a:pt x="3966743" y="219151"/>
                </a:cubicBezTo>
                <a:cubicBezTo>
                  <a:pt x="3963492" y="216510"/>
                  <a:pt x="3961866" y="212242"/>
                  <a:pt x="3961866" y="206350"/>
                </a:cubicBezTo>
                <a:lnTo>
                  <a:pt x="3961866" y="205130"/>
                </a:lnTo>
                <a:cubicBezTo>
                  <a:pt x="3959225" y="209194"/>
                  <a:pt x="3955771" y="212750"/>
                  <a:pt x="3951503" y="215798"/>
                </a:cubicBezTo>
                <a:cubicBezTo>
                  <a:pt x="3947846" y="218440"/>
                  <a:pt x="3943172" y="220828"/>
                  <a:pt x="3937482" y="222961"/>
                </a:cubicBezTo>
                <a:cubicBezTo>
                  <a:pt x="3931793" y="225095"/>
                  <a:pt x="3924884" y="226162"/>
                  <a:pt x="3916756" y="226162"/>
                </a:cubicBezTo>
                <a:cubicBezTo>
                  <a:pt x="3905783" y="226162"/>
                  <a:pt x="3895979" y="224079"/>
                  <a:pt x="3887343" y="219913"/>
                </a:cubicBezTo>
                <a:cubicBezTo>
                  <a:pt x="3878707" y="215748"/>
                  <a:pt x="3871493" y="209956"/>
                  <a:pt x="3865702" y="202540"/>
                </a:cubicBezTo>
                <a:cubicBezTo>
                  <a:pt x="3859911" y="195123"/>
                  <a:pt x="3855491" y="186284"/>
                  <a:pt x="3852443" y="176022"/>
                </a:cubicBezTo>
                <a:cubicBezTo>
                  <a:pt x="3849395" y="165760"/>
                  <a:pt x="3847871" y="154534"/>
                  <a:pt x="3847871" y="142342"/>
                </a:cubicBezTo>
                <a:cubicBezTo>
                  <a:pt x="3847871" y="130353"/>
                  <a:pt x="3849395" y="119278"/>
                  <a:pt x="3852443" y="109118"/>
                </a:cubicBezTo>
                <a:cubicBezTo>
                  <a:pt x="3855491" y="98958"/>
                  <a:pt x="3860012" y="90170"/>
                  <a:pt x="3866007" y="82753"/>
                </a:cubicBezTo>
                <a:cubicBezTo>
                  <a:pt x="3872002" y="75336"/>
                  <a:pt x="3879317" y="69545"/>
                  <a:pt x="3887953" y="65380"/>
                </a:cubicBezTo>
                <a:cubicBezTo>
                  <a:pt x="3896588" y="61214"/>
                  <a:pt x="3906393" y="59131"/>
                  <a:pt x="3917366" y="59131"/>
                </a:cubicBezTo>
                <a:cubicBezTo>
                  <a:pt x="3923462" y="59131"/>
                  <a:pt x="3928897" y="59842"/>
                  <a:pt x="3933673" y="61265"/>
                </a:cubicBezTo>
                <a:cubicBezTo>
                  <a:pt x="3938448" y="62687"/>
                  <a:pt x="3942613" y="64516"/>
                  <a:pt x="3946169" y="66751"/>
                </a:cubicBezTo>
                <a:cubicBezTo>
                  <a:pt x="3949725" y="68986"/>
                  <a:pt x="3952723" y="71526"/>
                  <a:pt x="3955161" y="74371"/>
                </a:cubicBezTo>
                <a:cubicBezTo>
                  <a:pt x="3957599" y="77216"/>
                  <a:pt x="3959530" y="79959"/>
                  <a:pt x="3960952" y="82601"/>
                </a:cubicBezTo>
                <a:lnTo>
                  <a:pt x="3960952" y="23470"/>
                </a:lnTo>
                <a:cubicBezTo>
                  <a:pt x="3960952" y="16967"/>
                  <a:pt x="3963086" y="12649"/>
                  <a:pt x="3967353" y="10516"/>
                </a:cubicBezTo>
                <a:cubicBezTo>
                  <a:pt x="3971620" y="8382"/>
                  <a:pt x="3976497" y="7315"/>
                  <a:pt x="3981983" y="7315"/>
                </a:cubicBezTo>
                <a:close/>
                <a:moveTo>
                  <a:pt x="3077108" y="7315"/>
                </a:moveTo>
                <a:cubicBezTo>
                  <a:pt x="3084220" y="7315"/>
                  <a:pt x="3089504" y="8839"/>
                  <a:pt x="3092958" y="11887"/>
                </a:cubicBezTo>
                <a:cubicBezTo>
                  <a:pt x="3096412" y="14935"/>
                  <a:pt x="3098139" y="19101"/>
                  <a:pt x="3098139" y="24384"/>
                </a:cubicBezTo>
                <a:lnTo>
                  <a:pt x="3098139" y="206350"/>
                </a:lnTo>
                <a:cubicBezTo>
                  <a:pt x="3098139" y="217526"/>
                  <a:pt x="3091434" y="223114"/>
                  <a:pt x="3078023" y="223114"/>
                </a:cubicBezTo>
                <a:cubicBezTo>
                  <a:pt x="3070504" y="223114"/>
                  <a:pt x="3065119" y="221793"/>
                  <a:pt x="3061868" y="219151"/>
                </a:cubicBezTo>
                <a:cubicBezTo>
                  <a:pt x="3058617" y="216510"/>
                  <a:pt x="3056992" y="212242"/>
                  <a:pt x="3056992" y="206350"/>
                </a:cubicBezTo>
                <a:lnTo>
                  <a:pt x="3056992" y="205130"/>
                </a:lnTo>
                <a:cubicBezTo>
                  <a:pt x="3054350" y="209194"/>
                  <a:pt x="3050895" y="212750"/>
                  <a:pt x="3046628" y="215798"/>
                </a:cubicBezTo>
                <a:cubicBezTo>
                  <a:pt x="3042971" y="218440"/>
                  <a:pt x="3038297" y="220828"/>
                  <a:pt x="3032608" y="222961"/>
                </a:cubicBezTo>
                <a:cubicBezTo>
                  <a:pt x="3026918" y="225095"/>
                  <a:pt x="3020009" y="226162"/>
                  <a:pt x="3011881" y="226162"/>
                </a:cubicBezTo>
                <a:cubicBezTo>
                  <a:pt x="3000908" y="226162"/>
                  <a:pt x="2991104" y="224079"/>
                  <a:pt x="2982468" y="219913"/>
                </a:cubicBezTo>
                <a:cubicBezTo>
                  <a:pt x="2973832" y="215748"/>
                  <a:pt x="2966618" y="209956"/>
                  <a:pt x="2960827" y="202540"/>
                </a:cubicBezTo>
                <a:cubicBezTo>
                  <a:pt x="2955036" y="195123"/>
                  <a:pt x="2950616" y="186284"/>
                  <a:pt x="2947568" y="176022"/>
                </a:cubicBezTo>
                <a:cubicBezTo>
                  <a:pt x="2944520" y="165760"/>
                  <a:pt x="2942996" y="154534"/>
                  <a:pt x="2942996" y="142342"/>
                </a:cubicBezTo>
                <a:cubicBezTo>
                  <a:pt x="2942996" y="130353"/>
                  <a:pt x="2944520" y="119278"/>
                  <a:pt x="2947568" y="109118"/>
                </a:cubicBezTo>
                <a:cubicBezTo>
                  <a:pt x="2950616" y="98958"/>
                  <a:pt x="2955138" y="90170"/>
                  <a:pt x="2961132" y="82753"/>
                </a:cubicBezTo>
                <a:cubicBezTo>
                  <a:pt x="2967126" y="75336"/>
                  <a:pt x="2974441" y="69545"/>
                  <a:pt x="2983078" y="65380"/>
                </a:cubicBezTo>
                <a:cubicBezTo>
                  <a:pt x="2991714" y="61214"/>
                  <a:pt x="3001518" y="59131"/>
                  <a:pt x="3012491" y="59131"/>
                </a:cubicBezTo>
                <a:cubicBezTo>
                  <a:pt x="3018587" y="59131"/>
                  <a:pt x="3024022" y="59842"/>
                  <a:pt x="3028797" y="61265"/>
                </a:cubicBezTo>
                <a:cubicBezTo>
                  <a:pt x="3033573" y="62687"/>
                  <a:pt x="3037738" y="64516"/>
                  <a:pt x="3041294" y="66751"/>
                </a:cubicBezTo>
                <a:cubicBezTo>
                  <a:pt x="3044850" y="68986"/>
                  <a:pt x="3047847" y="71526"/>
                  <a:pt x="3050286" y="74371"/>
                </a:cubicBezTo>
                <a:cubicBezTo>
                  <a:pt x="3052724" y="77216"/>
                  <a:pt x="3054655" y="79959"/>
                  <a:pt x="3056077" y="82601"/>
                </a:cubicBezTo>
                <a:lnTo>
                  <a:pt x="3056077" y="23470"/>
                </a:lnTo>
                <a:cubicBezTo>
                  <a:pt x="3056077" y="16967"/>
                  <a:pt x="3058210" y="12649"/>
                  <a:pt x="3062478" y="10516"/>
                </a:cubicBezTo>
                <a:cubicBezTo>
                  <a:pt x="3066745" y="8382"/>
                  <a:pt x="3071622" y="7315"/>
                  <a:pt x="3077108" y="7315"/>
                </a:cubicBezTo>
                <a:close/>
                <a:moveTo>
                  <a:pt x="1044321" y="7315"/>
                </a:moveTo>
                <a:cubicBezTo>
                  <a:pt x="1056513" y="7315"/>
                  <a:pt x="1063625" y="11786"/>
                  <a:pt x="1065657" y="20726"/>
                </a:cubicBezTo>
                <a:lnTo>
                  <a:pt x="1096137" y="144475"/>
                </a:lnTo>
                <a:cubicBezTo>
                  <a:pt x="1096950" y="147320"/>
                  <a:pt x="1097814" y="151079"/>
                  <a:pt x="1098728" y="155753"/>
                </a:cubicBezTo>
                <a:cubicBezTo>
                  <a:pt x="1099642" y="160426"/>
                  <a:pt x="1100405" y="164287"/>
                  <a:pt x="1101014" y="167335"/>
                </a:cubicBezTo>
                <a:cubicBezTo>
                  <a:pt x="1101623" y="163881"/>
                  <a:pt x="1102335" y="160122"/>
                  <a:pt x="1103147" y="156058"/>
                </a:cubicBezTo>
                <a:cubicBezTo>
                  <a:pt x="1103961" y="151994"/>
                  <a:pt x="1104773" y="148539"/>
                  <a:pt x="1105586" y="145694"/>
                </a:cubicBezTo>
                <a:lnTo>
                  <a:pt x="1136980" y="23165"/>
                </a:lnTo>
                <a:cubicBezTo>
                  <a:pt x="1138606" y="16662"/>
                  <a:pt x="1141755" y="12395"/>
                  <a:pt x="1146429" y="10363"/>
                </a:cubicBezTo>
                <a:cubicBezTo>
                  <a:pt x="1151103" y="8331"/>
                  <a:pt x="1156183" y="7315"/>
                  <a:pt x="1161669" y="7315"/>
                </a:cubicBezTo>
                <a:cubicBezTo>
                  <a:pt x="1166953" y="7315"/>
                  <a:pt x="1171778" y="8433"/>
                  <a:pt x="1176147" y="10668"/>
                </a:cubicBezTo>
                <a:cubicBezTo>
                  <a:pt x="1180516" y="12903"/>
                  <a:pt x="1183513" y="17272"/>
                  <a:pt x="1185139" y="23774"/>
                </a:cubicBezTo>
                <a:lnTo>
                  <a:pt x="1216533" y="146914"/>
                </a:lnTo>
                <a:cubicBezTo>
                  <a:pt x="1217142" y="149352"/>
                  <a:pt x="1217905" y="152654"/>
                  <a:pt x="1218819" y="156820"/>
                </a:cubicBezTo>
                <a:cubicBezTo>
                  <a:pt x="1219733" y="160985"/>
                  <a:pt x="1220394" y="164389"/>
                  <a:pt x="1220800" y="167030"/>
                </a:cubicBezTo>
                <a:cubicBezTo>
                  <a:pt x="1221207" y="164592"/>
                  <a:pt x="1221817" y="161442"/>
                  <a:pt x="1222629" y="157582"/>
                </a:cubicBezTo>
                <a:cubicBezTo>
                  <a:pt x="1223442" y="153314"/>
                  <a:pt x="1224153" y="149962"/>
                  <a:pt x="1224763" y="147523"/>
                </a:cubicBezTo>
                <a:lnTo>
                  <a:pt x="1256767" y="20726"/>
                </a:lnTo>
                <a:cubicBezTo>
                  <a:pt x="1259002" y="11786"/>
                  <a:pt x="1265403" y="7315"/>
                  <a:pt x="1275969" y="7315"/>
                </a:cubicBezTo>
                <a:cubicBezTo>
                  <a:pt x="1283081" y="7315"/>
                  <a:pt x="1288720" y="8992"/>
                  <a:pt x="1292886" y="12344"/>
                </a:cubicBezTo>
                <a:cubicBezTo>
                  <a:pt x="1297051" y="15697"/>
                  <a:pt x="1299134" y="19812"/>
                  <a:pt x="1299134" y="24689"/>
                </a:cubicBezTo>
                <a:cubicBezTo>
                  <a:pt x="1299134" y="26314"/>
                  <a:pt x="1298981" y="28143"/>
                  <a:pt x="1298677" y="30175"/>
                </a:cubicBezTo>
                <a:cubicBezTo>
                  <a:pt x="1298372" y="32207"/>
                  <a:pt x="1297813" y="34341"/>
                  <a:pt x="1297000" y="36576"/>
                </a:cubicBezTo>
                <a:lnTo>
                  <a:pt x="1246708" y="208788"/>
                </a:lnTo>
                <a:cubicBezTo>
                  <a:pt x="1245082" y="214274"/>
                  <a:pt x="1242034" y="218135"/>
                  <a:pt x="1237564" y="220370"/>
                </a:cubicBezTo>
                <a:cubicBezTo>
                  <a:pt x="1233094" y="222606"/>
                  <a:pt x="1227607" y="223723"/>
                  <a:pt x="1221105" y="223723"/>
                </a:cubicBezTo>
                <a:cubicBezTo>
                  <a:pt x="1213180" y="223723"/>
                  <a:pt x="1206982" y="222301"/>
                  <a:pt x="1202512" y="219456"/>
                </a:cubicBezTo>
                <a:cubicBezTo>
                  <a:pt x="1198042" y="216611"/>
                  <a:pt x="1195095" y="212649"/>
                  <a:pt x="1193673" y="207569"/>
                </a:cubicBezTo>
                <a:lnTo>
                  <a:pt x="1165936" y="100584"/>
                </a:lnTo>
                <a:cubicBezTo>
                  <a:pt x="1165530" y="99162"/>
                  <a:pt x="1165073" y="97333"/>
                  <a:pt x="1164565" y="95098"/>
                </a:cubicBezTo>
                <a:cubicBezTo>
                  <a:pt x="1164057" y="92862"/>
                  <a:pt x="1163549" y="90526"/>
                  <a:pt x="1163041" y="88087"/>
                </a:cubicBezTo>
                <a:cubicBezTo>
                  <a:pt x="1162532" y="85649"/>
                  <a:pt x="1162025" y="83160"/>
                  <a:pt x="1161516" y="80620"/>
                </a:cubicBezTo>
                <a:cubicBezTo>
                  <a:pt x="1161009" y="78080"/>
                  <a:pt x="1160653" y="75895"/>
                  <a:pt x="1160450" y="74066"/>
                </a:cubicBezTo>
                <a:cubicBezTo>
                  <a:pt x="1160247" y="75692"/>
                  <a:pt x="1159891" y="77876"/>
                  <a:pt x="1159383" y="80620"/>
                </a:cubicBezTo>
                <a:cubicBezTo>
                  <a:pt x="1158875" y="83363"/>
                  <a:pt x="1158316" y="86106"/>
                  <a:pt x="1157707" y="88849"/>
                </a:cubicBezTo>
                <a:cubicBezTo>
                  <a:pt x="1157097" y="91592"/>
                  <a:pt x="1156487" y="94234"/>
                  <a:pt x="1155878" y="96774"/>
                </a:cubicBezTo>
                <a:cubicBezTo>
                  <a:pt x="1155269" y="99314"/>
                  <a:pt x="1154760" y="101295"/>
                  <a:pt x="1154354" y="102718"/>
                </a:cubicBezTo>
                <a:lnTo>
                  <a:pt x="1126312" y="208483"/>
                </a:lnTo>
                <a:cubicBezTo>
                  <a:pt x="1124687" y="214173"/>
                  <a:pt x="1121588" y="218135"/>
                  <a:pt x="1117016" y="220370"/>
                </a:cubicBezTo>
                <a:cubicBezTo>
                  <a:pt x="1112444" y="222606"/>
                  <a:pt x="1107008" y="223723"/>
                  <a:pt x="1100709" y="223723"/>
                </a:cubicBezTo>
                <a:cubicBezTo>
                  <a:pt x="1092784" y="223723"/>
                  <a:pt x="1086739" y="222250"/>
                  <a:pt x="1082574" y="219304"/>
                </a:cubicBezTo>
                <a:cubicBezTo>
                  <a:pt x="1078408" y="216357"/>
                  <a:pt x="1075512" y="212344"/>
                  <a:pt x="1073887" y="207264"/>
                </a:cubicBezTo>
                <a:lnTo>
                  <a:pt x="1023290" y="35662"/>
                </a:lnTo>
                <a:cubicBezTo>
                  <a:pt x="1021868" y="31191"/>
                  <a:pt x="1021157" y="27432"/>
                  <a:pt x="1021157" y="24384"/>
                </a:cubicBezTo>
                <a:cubicBezTo>
                  <a:pt x="1021157" y="19101"/>
                  <a:pt x="1023239" y="14935"/>
                  <a:pt x="1027405" y="11887"/>
                </a:cubicBezTo>
                <a:cubicBezTo>
                  <a:pt x="1031571" y="8839"/>
                  <a:pt x="1037209" y="7315"/>
                  <a:pt x="1044321" y="7315"/>
                </a:cubicBezTo>
                <a:close/>
                <a:moveTo>
                  <a:pt x="173279" y="7315"/>
                </a:moveTo>
                <a:cubicBezTo>
                  <a:pt x="179172" y="7315"/>
                  <a:pt x="183642" y="8534"/>
                  <a:pt x="186690" y="10973"/>
                </a:cubicBezTo>
                <a:cubicBezTo>
                  <a:pt x="189738" y="13411"/>
                  <a:pt x="192379" y="16256"/>
                  <a:pt x="194615" y="19507"/>
                </a:cubicBezTo>
                <a:lnTo>
                  <a:pt x="241859" y="90830"/>
                </a:lnTo>
                <a:lnTo>
                  <a:pt x="287274" y="22555"/>
                </a:lnTo>
                <a:cubicBezTo>
                  <a:pt x="290119" y="18491"/>
                  <a:pt x="293116" y="14935"/>
                  <a:pt x="296265" y="11887"/>
                </a:cubicBezTo>
                <a:cubicBezTo>
                  <a:pt x="299415" y="8839"/>
                  <a:pt x="304038" y="7315"/>
                  <a:pt x="310134" y="7315"/>
                </a:cubicBezTo>
                <a:cubicBezTo>
                  <a:pt x="317043" y="7315"/>
                  <a:pt x="322428" y="9042"/>
                  <a:pt x="326289" y="12497"/>
                </a:cubicBezTo>
                <a:cubicBezTo>
                  <a:pt x="330149" y="15951"/>
                  <a:pt x="332080" y="20117"/>
                  <a:pt x="332080" y="24994"/>
                </a:cubicBezTo>
                <a:cubicBezTo>
                  <a:pt x="332080" y="26822"/>
                  <a:pt x="331724" y="29007"/>
                  <a:pt x="331013" y="31547"/>
                </a:cubicBezTo>
                <a:cubicBezTo>
                  <a:pt x="330301" y="34087"/>
                  <a:pt x="329235" y="36271"/>
                  <a:pt x="327812" y="38100"/>
                </a:cubicBezTo>
                <a:lnTo>
                  <a:pt x="261976" y="128321"/>
                </a:lnTo>
                <a:lnTo>
                  <a:pt x="261976" y="205435"/>
                </a:lnTo>
                <a:cubicBezTo>
                  <a:pt x="261976" y="210109"/>
                  <a:pt x="260452" y="214224"/>
                  <a:pt x="257404" y="217780"/>
                </a:cubicBezTo>
                <a:cubicBezTo>
                  <a:pt x="254355" y="221336"/>
                  <a:pt x="248869" y="223114"/>
                  <a:pt x="240945" y="223114"/>
                </a:cubicBezTo>
                <a:cubicBezTo>
                  <a:pt x="226517" y="223114"/>
                  <a:pt x="219303" y="217221"/>
                  <a:pt x="219303" y="205435"/>
                </a:cubicBezTo>
                <a:lnTo>
                  <a:pt x="219303" y="128321"/>
                </a:lnTo>
                <a:lnTo>
                  <a:pt x="155905" y="38100"/>
                </a:lnTo>
                <a:cubicBezTo>
                  <a:pt x="152857" y="33833"/>
                  <a:pt x="151333" y="29464"/>
                  <a:pt x="151333" y="24994"/>
                </a:cubicBezTo>
                <a:cubicBezTo>
                  <a:pt x="151333" y="20117"/>
                  <a:pt x="153213" y="15951"/>
                  <a:pt x="156972" y="12497"/>
                </a:cubicBezTo>
                <a:cubicBezTo>
                  <a:pt x="160731" y="9042"/>
                  <a:pt x="166167" y="7315"/>
                  <a:pt x="173279" y="7315"/>
                </a:cubicBezTo>
                <a:close/>
                <a:moveTo>
                  <a:pt x="3305327" y="4267"/>
                </a:moveTo>
                <a:cubicBezTo>
                  <a:pt x="3313252" y="4267"/>
                  <a:pt x="3320669" y="5029"/>
                  <a:pt x="3327578" y="6553"/>
                </a:cubicBezTo>
                <a:cubicBezTo>
                  <a:pt x="3334486" y="8077"/>
                  <a:pt x="3340836" y="10058"/>
                  <a:pt x="3346628" y="12497"/>
                </a:cubicBezTo>
                <a:cubicBezTo>
                  <a:pt x="3352419" y="14935"/>
                  <a:pt x="3357600" y="17780"/>
                  <a:pt x="3362172" y="21031"/>
                </a:cubicBezTo>
                <a:cubicBezTo>
                  <a:pt x="3366744" y="24282"/>
                  <a:pt x="3370656" y="27635"/>
                  <a:pt x="3373907" y="31090"/>
                </a:cubicBezTo>
                <a:cubicBezTo>
                  <a:pt x="3377158" y="34544"/>
                  <a:pt x="3379851" y="38151"/>
                  <a:pt x="3381984" y="41910"/>
                </a:cubicBezTo>
                <a:cubicBezTo>
                  <a:pt x="3384118" y="45669"/>
                  <a:pt x="3385185" y="49581"/>
                  <a:pt x="3385185" y="53645"/>
                </a:cubicBezTo>
                <a:cubicBezTo>
                  <a:pt x="3385185" y="59131"/>
                  <a:pt x="3383356" y="63754"/>
                  <a:pt x="3379698" y="67513"/>
                </a:cubicBezTo>
                <a:cubicBezTo>
                  <a:pt x="3376041" y="71272"/>
                  <a:pt x="3371266" y="73152"/>
                  <a:pt x="3365373" y="73152"/>
                </a:cubicBezTo>
                <a:cubicBezTo>
                  <a:pt x="3359886" y="73152"/>
                  <a:pt x="3355772" y="71933"/>
                  <a:pt x="3353028" y="69494"/>
                </a:cubicBezTo>
                <a:cubicBezTo>
                  <a:pt x="3350285" y="67056"/>
                  <a:pt x="3347186" y="63906"/>
                  <a:pt x="3343732" y="60046"/>
                </a:cubicBezTo>
                <a:cubicBezTo>
                  <a:pt x="3337230" y="52934"/>
                  <a:pt x="3330981" y="47854"/>
                  <a:pt x="3324987" y="44806"/>
                </a:cubicBezTo>
                <a:cubicBezTo>
                  <a:pt x="3318992" y="41758"/>
                  <a:pt x="3311626" y="40234"/>
                  <a:pt x="3302889" y="40234"/>
                </a:cubicBezTo>
                <a:cubicBezTo>
                  <a:pt x="3293135" y="40234"/>
                  <a:pt x="3284702" y="42215"/>
                  <a:pt x="3277590" y="46177"/>
                </a:cubicBezTo>
                <a:cubicBezTo>
                  <a:pt x="3270479" y="50140"/>
                  <a:pt x="3264687" y="55524"/>
                  <a:pt x="3260217" y="62332"/>
                </a:cubicBezTo>
                <a:cubicBezTo>
                  <a:pt x="3255747" y="69139"/>
                  <a:pt x="3252444" y="77064"/>
                  <a:pt x="3250311" y="86106"/>
                </a:cubicBezTo>
                <a:cubicBezTo>
                  <a:pt x="3248177" y="95148"/>
                  <a:pt x="3247111" y="104648"/>
                  <a:pt x="3247111" y="114605"/>
                </a:cubicBezTo>
                <a:cubicBezTo>
                  <a:pt x="3247111" y="124968"/>
                  <a:pt x="3248177" y="134772"/>
                  <a:pt x="3250311" y="144018"/>
                </a:cubicBezTo>
                <a:cubicBezTo>
                  <a:pt x="3252444" y="153264"/>
                  <a:pt x="3255797" y="161290"/>
                  <a:pt x="3260369" y="168097"/>
                </a:cubicBezTo>
                <a:cubicBezTo>
                  <a:pt x="3264941" y="174904"/>
                  <a:pt x="3270783" y="180289"/>
                  <a:pt x="3277895" y="184252"/>
                </a:cubicBezTo>
                <a:cubicBezTo>
                  <a:pt x="3285007" y="188214"/>
                  <a:pt x="3293542" y="190195"/>
                  <a:pt x="3303498" y="190195"/>
                </a:cubicBezTo>
                <a:cubicBezTo>
                  <a:pt x="3307969" y="190195"/>
                  <a:pt x="3312033" y="189840"/>
                  <a:pt x="3315690" y="189128"/>
                </a:cubicBezTo>
                <a:cubicBezTo>
                  <a:pt x="3319348" y="188417"/>
                  <a:pt x="3322802" y="187300"/>
                  <a:pt x="3326054" y="185776"/>
                </a:cubicBezTo>
                <a:cubicBezTo>
                  <a:pt x="3329305" y="184252"/>
                  <a:pt x="3332454" y="182220"/>
                  <a:pt x="3335503" y="179680"/>
                </a:cubicBezTo>
                <a:cubicBezTo>
                  <a:pt x="3338551" y="177140"/>
                  <a:pt x="3341802" y="174142"/>
                  <a:pt x="3345256" y="170688"/>
                </a:cubicBezTo>
                <a:cubicBezTo>
                  <a:pt x="3349726" y="166014"/>
                  <a:pt x="3353283" y="162509"/>
                  <a:pt x="3355924" y="160172"/>
                </a:cubicBezTo>
                <a:cubicBezTo>
                  <a:pt x="3358566" y="157836"/>
                  <a:pt x="3362020" y="156667"/>
                  <a:pt x="3366287" y="156667"/>
                </a:cubicBezTo>
                <a:cubicBezTo>
                  <a:pt x="3371571" y="156667"/>
                  <a:pt x="3376244" y="158547"/>
                  <a:pt x="3380308" y="162306"/>
                </a:cubicBezTo>
                <a:cubicBezTo>
                  <a:pt x="3384372" y="166065"/>
                  <a:pt x="3386404" y="170485"/>
                  <a:pt x="3386404" y="175565"/>
                </a:cubicBezTo>
                <a:cubicBezTo>
                  <a:pt x="3386404" y="183490"/>
                  <a:pt x="3382543" y="191414"/>
                  <a:pt x="3374822" y="199339"/>
                </a:cubicBezTo>
                <a:cubicBezTo>
                  <a:pt x="3368319" y="206248"/>
                  <a:pt x="3358921" y="212446"/>
                  <a:pt x="3346628" y="217932"/>
                </a:cubicBezTo>
                <a:cubicBezTo>
                  <a:pt x="3334334" y="223418"/>
                  <a:pt x="3319246" y="226162"/>
                  <a:pt x="3301365" y="226162"/>
                </a:cubicBezTo>
                <a:cubicBezTo>
                  <a:pt x="3283077" y="226162"/>
                  <a:pt x="3267583" y="223114"/>
                  <a:pt x="3254883" y="217018"/>
                </a:cubicBezTo>
                <a:cubicBezTo>
                  <a:pt x="3242183" y="210922"/>
                  <a:pt x="3231972" y="202743"/>
                  <a:pt x="3224251" y="192481"/>
                </a:cubicBezTo>
                <a:cubicBezTo>
                  <a:pt x="3216529" y="182220"/>
                  <a:pt x="3210941" y="170485"/>
                  <a:pt x="3207486" y="157277"/>
                </a:cubicBezTo>
                <a:cubicBezTo>
                  <a:pt x="3204032" y="144069"/>
                  <a:pt x="3202305" y="130454"/>
                  <a:pt x="3202305" y="116434"/>
                </a:cubicBezTo>
                <a:cubicBezTo>
                  <a:pt x="3202305" y="101600"/>
                  <a:pt x="3204286" y="87427"/>
                  <a:pt x="3208248" y="73914"/>
                </a:cubicBezTo>
                <a:cubicBezTo>
                  <a:pt x="3212211" y="60401"/>
                  <a:pt x="3218358" y="48463"/>
                  <a:pt x="3226689" y="38100"/>
                </a:cubicBezTo>
                <a:cubicBezTo>
                  <a:pt x="3235020" y="27737"/>
                  <a:pt x="3245688" y="19507"/>
                  <a:pt x="3258693" y="13411"/>
                </a:cubicBezTo>
                <a:cubicBezTo>
                  <a:pt x="3271697" y="7315"/>
                  <a:pt x="3287242" y="4267"/>
                  <a:pt x="3305327" y="4267"/>
                </a:cubicBezTo>
                <a:close/>
                <a:moveTo>
                  <a:pt x="3791407" y="0"/>
                </a:moveTo>
                <a:cubicBezTo>
                  <a:pt x="3797300" y="0"/>
                  <a:pt x="3802736" y="1829"/>
                  <a:pt x="3807714" y="5486"/>
                </a:cubicBezTo>
                <a:cubicBezTo>
                  <a:pt x="3812692" y="9144"/>
                  <a:pt x="3815181" y="14834"/>
                  <a:pt x="3815181" y="22555"/>
                </a:cubicBezTo>
                <a:cubicBezTo>
                  <a:pt x="3815181" y="29464"/>
                  <a:pt x="3812997" y="34950"/>
                  <a:pt x="3808628" y="39014"/>
                </a:cubicBezTo>
                <a:cubicBezTo>
                  <a:pt x="3804260" y="43078"/>
                  <a:pt x="3798519" y="45110"/>
                  <a:pt x="3791407" y="45110"/>
                </a:cubicBezTo>
                <a:cubicBezTo>
                  <a:pt x="3784295" y="45110"/>
                  <a:pt x="3778555" y="43078"/>
                  <a:pt x="3774186" y="39014"/>
                </a:cubicBezTo>
                <a:cubicBezTo>
                  <a:pt x="3769817" y="34950"/>
                  <a:pt x="3767633" y="29464"/>
                  <a:pt x="3767633" y="22555"/>
                </a:cubicBezTo>
                <a:cubicBezTo>
                  <a:pt x="3767633" y="16053"/>
                  <a:pt x="3769817" y="10668"/>
                  <a:pt x="3774186" y="6401"/>
                </a:cubicBezTo>
                <a:cubicBezTo>
                  <a:pt x="3778555" y="2134"/>
                  <a:pt x="3784295" y="0"/>
                  <a:pt x="3791407" y="0"/>
                </a:cubicBezTo>
                <a:close/>
              </a:path>
            </a:pathLst>
          </a:custGeom>
          <a:solidFill>
            <a:prstClr val="white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D7F1C873-75C9-4E9F-8DAD-1422D086A3C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7472" y="207542"/>
            <a:ext cx="722176" cy="4548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747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decel="8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1400000">
                                          <p:cBhvr>
                                            <p:cTn id="6" dur="1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2000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3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4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4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4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4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decel="3100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4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4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63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1" dur="14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2" dur="14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8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5" dur="19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6" dur="19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decel="31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decel="31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50" presetClass="path" presetSubtype="0" de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0.00013 3.33333E-6 C 0.00261 -0.08704 -0.00611 -0.20116 -0.02486 -0.27894 C -0.0625 -0.36135 -0.11406 -0.46551 -0.22565 -0.49167 " pathEditMode="relative" rAng="0" ptsTypes="AAA">
                                          <p:cBhvr>
                                            <p:cTn id="54" dur="2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250" y="-2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55" presetClass="entr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decel="5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3.75E-6 2.59259E-6 L 0.10078 0.00162 " pathEditMode="relative" rAng="0" ptsTypes="AA">
                                          <p:cBhvr>
                                            <p:cTn id="61" dur="3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9" y="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5" presetClass="entr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accel="50000" decel="5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0.02943 0.00069 L -0.07226 0.00579 " pathEditMode="relative" rAng="0" ptsTypes="AA">
                                          <p:cBhvr>
                                            <p:cTn id="68" dur="29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91" y="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0" presetClass="path" presetSubtype="0" accel="8000" decel="92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.0004 0.00046 L 0.0086 0.00116 L -0.00664 0.00486 L 0.00834 0.00486 L -0.00612 0.00996 L 0.00795 0.00926 L -0.00638 0.01597 L 0.00782 0.01667 L -0.00546 0.02477 L 0.00638 0.02338 L -0.00364 0.02917 L 0.00456 0.03218 L -0.00247 0.03588 L 0.00313 0.0382 L -0.00104 0.04121 L 0.00183 0.04398 L -4.58333E-6 0.04769 L 0.00092 0.04861 " pathEditMode="relative" rAng="0" ptsTypes="AAAAAAAAAAAAAAAAAA">
                                          <p:cBhvr>
                                            <p:cTn id="70" dur="2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24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0" presetClass="path" presetSubtype="0" accel="8000" decel="92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.00039 0.00046 L 0.00859 0.00116 L -0.00664 0.00486 L 0.00833 0.00486 L -0.00612 0.00995 L 0.00794 0.00926 L -0.00638 0.01597 L 0.00781 0.01666 L -0.00547 0.02477 L 0.00638 0.02338 L -0.00365 0.02916 L 0.00455 0.03217 L -0.00248 0.03588 L 0.00312 0.03819 L -0.00104 0.0412 L 0.00182 0.04398 L 2.91667E-6 0.04768 L 0.00091 0.04861 " pathEditMode="relative" rAng="0" ptsTypes="AAAAAAAAAAAAAAAAAA">
                                          <p:cBhvr>
                                            <p:cTn id="72" dur="22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24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0" presetClass="path" presetSubtype="0" accel="8000" decel="92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.00039 0.00046 L 0.00859 0.00116 L -0.00664 0.00486 L 0.00833 0.00486 L -0.00612 0.00995 L 0.00794 0.00926 L -0.00638 0.01597 L 0.00781 0.01666 L -0.00547 0.02477 L 0.00638 0.02338 L -0.00365 0.02916 L 0.00455 0.03217 L -0.00248 0.03588 L 0.00312 0.03819 L -0.00104 0.0412 L 0.00182 0.04398 L 2.91667E-6 0.04768 L 0.00091 0.04861 " pathEditMode="relative" rAng="0" ptsTypes="AAAAAAAAAAAAAAAAAA">
                                          <p:cBhvr>
                                            <p:cTn id="74" dur="2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24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0" presetClass="path" presetSubtype="0" accel="8000" decel="92000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.00039 0.00046 L 0.00859 0.00116 L -0.00664 0.00486 L 0.00833 0.00486 L -0.00612 0.00995 L 0.00794 0.00926 L -0.00638 0.01597 L 0.00781 0.01666 L -0.00547 0.02477 L 0.00638 0.02338 L -0.00365 0.02916 L 0.00455 0.03217 L -0.00248 0.03588 L 0.00312 0.03819 L -0.00104 0.0412 L 0.00182 0.04398 L 2.91667E-6 0.04768 L 0.00091 0.04861 " pathEditMode="relative" rAng="0" ptsTypes="AAAAAAAAAAAAAAAAAA">
                                          <p:cBhvr>
                                            <p:cTn id="76" dur="225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24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0" presetClass="path" presetSubtype="0" accel="8000" decel="92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.00039 0.00047 L 0.00859 0.00116 L -0.00664 0.00486 L 0.00833 0.00486 L -0.00612 0.00996 L 0.00794 0.00926 L -0.00638 0.01598 L 0.00781 0.01667 L -0.00547 0.02477 L 0.00638 0.02338 L -0.00365 0.02917 L 0.00455 0.03218 L -0.00248 0.03588 L 0.00312 0.0382 L -0.00105 0.04121 L 0.00182 0.04398 L 3.54167E-6 0.04769 L 0.00091 0.04861 " pathEditMode="relative" rAng="0" ptsTypes="AAAAAAAAAAAAAAAAAA">
                                          <p:cBhvr>
                                            <p:cTn id="78" dur="2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24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0" presetClass="path" presetSubtype="0" accel="8000" decel="92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.00039 0.00047 L 0.00859 0.00116 L -0.00664 0.00486 L 0.00833 0.00486 L -0.00612 0.00996 L 0.00794 0.00926 L -0.00638 0.01598 L 0.00781 0.01667 L -0.00547 0.02477 L 0.00638 0.02338 L -0.00365 0.02917 L 0.00456 0.03218 L -0.00248 0.03588 L 0.00312 0.0382 L -0.00104 0.04121 L 0.00182 0.04398 L 1.45833E-6 0.04769 L 0.00091 0.04861 " pathEditMode="relative" rAng="0" ptsTypes="AAAAAAAAAAAAAAAAAA">
                                          <p:cBhvr>
                                            <p:cTn id="80" dur="2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24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0" presetClass="path" presetSubtype="0" accel="8000" decel="92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.00039 0.00047 L 0.0086 0.00116 L -0.00664 0.00486 L 0.00834 0.00486 L -0.00612 0.00996 L 0.00795 0.00926 L -0.00638 0.01597 L 0.00782 0.01667 L -0.00547 0.02477 L 0.00638 0.02338 L -0.00364 0.02917 L 0.00456 0.03218 L -0.00247 0.03588 L 0.00313 0.0382 L -0.00104 0.04121 L 0.00183 0.04398 L -3.125E-6 0.04769 L 0.00091 0.04861 " pathEditMode="relative" rAng="0" ptsTypes="AAAAAAAAAAAAAAAAAA">
                                          <p:cBhvr>
                                            <p:cTn id="82" dur="225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24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grpId="1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8" presetClass="emph" presetSubtype="0" accel="500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11400000">
                                          <p:cBhvr>
                                            <p:cTn id="90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1" presetID="1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42" presetClass="path" presetSubtype="0" accel="2875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Motion origin="layout" path="M 0.00079 0.04861 L -0.09375 0.2456 " pathEditMode="relative" rAng="0" ptsTypes="AA">
                                          <p:cBhvr>
                                            <p:cTn id="94" dur="8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27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8" presetClass="emph" presetSubtype="0" accel="675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4200000">
                                          <p:cBhvr>
                                            <p:cTn id="96" dur="8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7" presetID="42" presetClass="path" presetSubtype="0" accel="2875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Motion origin="layout" path="M 0.00078 0.04861 L -0.09375 0.2456 " pathEditMode="relative" rAng="0" ptsTypes="AA">
                                          <p:cBhvr>
                                            <p:cTn id="98" dur="8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27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9" presetID="8" presetClass="emph" presetSubtype="0" accel="675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4200000">
                                          <p:cBhvr>
                                            <p:cTn id="100" dur="8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1" presetID="42" presetClass="path" presetSubtype="0" accel="2875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Motion origin="layout" path="M 0.00079 0.04861 L -0.09687 0.23819 " pathEditMode="relative" rAng="0" ptsTypes="AA">
                                          <p:cBhvr>
                                            <p:cTn id="102" dur="8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83" y="94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3" presetID="8" presetClass="emph" presetSubtype="0" accel="675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4200000">
                                          <p:cBhvr>
                                            <p:cTn id="104" dur="8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5" presetID="42" presetClass="path" presetSubtype="0" accel="28750" fill="hold" grpId="2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Motion origin="layout" path="M 0.00078 0.04861 L -0.09375 0.2456 " pathEditMode="relative" rAng="0" ptsTypes="AA">
                                          <p:cBhvr>
                                            <p:cTn id="106" dur="8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27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8" presetClass="emph" presetSubtype="0" accel="67500" fill="hold" grpId="3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4200000">
                                          <p:cBhvr>
                                            <p:cTn id="108" dur="8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Motion origin="layout" path="M -3.125E-6 -2.22222E-6 L -0.16744 0.22199 " pathEditMode="relative" rAng="0" ptsTypes="AA">
                                          <p:cBhvr>
                                            <p:cTn id="110" dur="75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72" y="110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8" presetClass="emph" presetSubtype="0" accel="70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420000">
                                          <p:cBhvr>
                                            <p:cTn id="112" dur="8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42" presetClass="path" presetSubtype="0" accel="50000" decel="500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Motion origin="layout" path="M -0.22565 -0.49166 L -0.44687 -0.3662 " pathEditMode="relative" rAng="0" ptsTypes="AA">
                                          <p:cBhvr>
                                            <p:cTn id="114" dur="75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68" y="62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5" presetID="8" presetClass="emph" presetSubtype="0" accel="1000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4200000">
                                          <p:cBhvr>
                                            <p:cTn id="116" dur="75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7" presetID="42" presetClass="path" presetSubtype="0" accel="50000" decel="500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Motion origin="layout" path="M 3.54167E-6 -2.96296E-6 L -0.16745 0.22199 " pathEditMode="relative" rAng="0" ptsTypes="AA">
                                          <p:cBhvr>
                                            <p:cTn id="11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72" y="110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8" presetClass="emph" presetSubtype="0" accel="70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420000">
                                          <p:cBhvr>
                                            <p:cTn id="120" dur="8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1" presetID="42" presetClass="path" presetSubtype="0" accel="50000" decel="500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Motion origin="layout" path="M 1.45833E-6 -2.96296E-6 L -0.16745 0.22199 " pathEditMode="relative" rAng="0" ptsTypes="AA">
                                          <p:cBhvr>
                                            <p:cTn id="122" dur="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72" y="110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3" presetID="8" presetClass="emph" presetSubtype="0" accel="70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420000">
                                          <p:cBhvr>
                                            <p:cTn id="124" dur="8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3" grpId="0" animBg="1"/>
          <p:bldP spid="202" grpId="0" animBg="1"/>
          <p:bldP spid="202" grpId="1" animBg="1"/>
          <p:bldP spid="202" grpId="2" animBg="1"/>
          <p:bldP spid="202" grpId="3" animBg="1"/>
          <p:bldP spid="107" grpId="0" animBg="1"/>
          <p:bldP spid="115" grpId="0" animBg="1"/>
          <p:bldP spid="72" grpId="0" animBg="1"/>
          <p:bldP spid="7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decel="8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1400000">
                                          <p:cBhvr>
                                            <p:cTn id="6" dur="1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2000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4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4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4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4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decel="3100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4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4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4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4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9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9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decel="31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decel="31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50" presetClass="path" presetSubtype="0" de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0.00013 3.33333E-6 C 0.00261 -0.08704 -0.00611 -0.20116 -0.02486 -0.27894 C -0.0625 -0.36135 -0.11406 -0.46551 -0.22565 -0.49167 " pathEditMode="relative" rAng="0" ptsTypes="AAA">
                                          <p:cBhvr>
                                            <p:cTn id="54" dur="2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250" y="-2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55" presetClass="entr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decel="5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3.75E-6 2.59259E-6 L 0.10078 0.00162 " pathEditMode="relative" rAng="0" ptsTypes="AA">
                                          <p:cBhvr>
                                            <p:cTn id="61" dur="3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9" y="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5" presetClass="entr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accel="50000" decel="5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0.02943 0.00069 L -0.07226 0.00579 " pathEditMode="relative" rAng="0" ptsTypes="AA">
                                          <p:cBhvr>
                                            <p:cTn id="68" dur="29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91" y="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0" presetClass="path" presetSubtype="0" accel="8000" decel="92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.0004 0.00046 L 0.0086 0.00116 L -0.00664 0.00486 L 0.00834 0.00486 L -0.00612 0.00996 L 0.00795 0.00926 L -0.00638 0.01597 L 0.00782 0.01667 L -0.00546 0.02477 L 0.00638 0.02338 L -0.00364 0.02917 L 0.00456 0.03218 L -0.00247 0.03588 L 0.00313 0.0382 L -0.00104 0.04121 L 0.00183 0.04398 L -4.58333E-6 0.04769 L 0.00092 0.04861 " pathEditMode="relative" rAng="0" ptsTypes="AAAAAAAAAAAAAAAAAA">
                                          <p:cBhvr>
                                            <p:cTn id="70" dur="2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24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0" presetClass="path" presetSubtype="0" accel="8000" decel="92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.00039 0.00046 L 0.00859 0.00116 L -0.00664 0.00486 L 0.00833 0.00486 L -0.00612 0.00995 L 0.00794 0.00926 L -0.00638 0.01597 L 0.00781 0.01666 L -0.00547 0.02477 L 0.00638 0.02338 L -0.00365 0.02916 L 0.00455 0.03217 L -0.00248 0.03588 L 0.00312 0.03819 L -0.00104 0.0412 L 0.00182 0.04398 L 2.91667E-6 0.04768 L 0.00091 0.04861 " pathEditMode="relative" rAng="0" ptsTypes="AAAAAAAAAAAAAAAAAA">
                                          <p:cBhvr>
                                            <p:cTn id="72" dur="22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24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0" presetClass="path" presetSubtype="0" accel="8000" decel="92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.00039 0.00046 L 0.00859 0.00116 L -0.00664 0.00486 L 0.00833 0.00486 L -0.00612 0.00995 L 0.00794 0.00926 L -0.00638 0.01597 L 0.00781 0.01666 L -0.00547 0.02477 L 0.00638 0.02338 L -0.00365 0.02916 L 0.00455 0.03217 L -0.00248 0.03588 L 0.00312 0.03819 L -0.00104 0.0412 L 0.00182 0.04398 L 2.91667E-6 0.04768 L 0.00091 0.04861 " pathEditMode="relative" rAng="0" ptsTypes="AAAAAAAAAAAAAAAAAA">
                                          <p:cBhvr>
                                            <p:cTn id="74" dur="2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24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0" presetClass="path" presetSubtype="0" accel="8000" decel="92000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.00039 0.00046 L 0.00859 0.00116 L -0.00664 0.00486 L 0.00833 0.00486 L -0.00612 0.00995 L 0.00794 0.00926 L -0.00638 0.01597 L 0.00781 0.01666 L -0.00547 0.02477 L 0.00638 0.02338 L -0.00365 0.02916 L 0.00455 0.03217 L -0.00248 0.03588 L 0.00312 0.03819 L -0.00104 0.0412 L 0.00182 0.04398 L 2.91667E-6 0.04768 L 0.00091 0.04861 " pathEditMode="relative" rAng="0" ptsTypes="AAAAAAAAAAAAAAAAAA">
                                          <p:cBhvr>
                                            <p:cTn id="76" dur="225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24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0" presetClass="path" presetSubtype="0" accel="8000" decel="92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.00039 0.00047 L 0.00859 0.00116 L -0.00664 0.00486 L 0.00833 0.00486 L -0.00612 0.00996 L 0.00794 0.00926 L -0.00638 0.01598 L 0.00781 0.01667 L -0.00547 0.02477 L 0.00638 0.02338 L -0.00365 0.02917 L 0.00455 0.03218 L -0.00248 0.03588 L 0.00312 0.0382 L -0.00105 0.04121 L 0.00182 0.04398 L 3.54167E-6 0.04769 L 0.00091 0.04861 " pathEditMode="relative" rAng="0" ptsTypes="AAAAAAAAAAAAAAAAAA">
                                          <p:cBhvr>
                                            <p:cTn id="78" dur="2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24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0" presetClass="path" presetSubtype="0" accel="8000" decel="92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.00039 0.00047 L 0.00859 0.00116 L -0.00664 0.00486 L 0.00833 0.00486 L -0.00612 0.00996 L 0.00794 0.00926 L -0.00638 0.01598 L 0.00781 0.01667 L -0.00547 0.02477 L 0.00638 0.02338 L -0.00365 0.02917 L 0.00456 0.03218 L -0.00248 0.03588 L 0.00312 0.0382 L -0.00104 0.04121 L 0.00182 0.04398 L 1.45833E-6 0.04769 L 0.00091 0.04861 " pathEditMode="relative" rAng="0" ptsTypes="AAAAAAAAAAAAAAAAAA">
                                          <p:cBhvr>
                                            <p:cTn id="80" dur="2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24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0" presetClass="path" presetSubtype="0" accel="8000" decel="92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.00039 0.00047 L 0.0086 0.00116 L -0.00664 0.00486 L 0.00834 0.00486 L -0.00612 0.00996 L 0.00795 0.00926 L -0.00638 0.01597 L 0.00782 0.01667 L -0.00547 0.02477 L 0.00638 0.02338 L -0.00364 0.02917 L 0.00456 0.03218 L -0.00247 0.03588 L 0.00313 0.0382 L -0.00104 0.04121 L 0.00183 0.04398 L -3.125E-6 0.04769 L 0.00091 0.04861 " pathEditMode="relative" rAng="0" ptsTypes="AAAAAAAAAAAAAAAAAA">
                                          <p:cBhvr>
                                            <p:cTn id="82" dur="225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24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grpId="1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8" presetClass="emph" presetSubtype="0" accel="500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11400000">
                                          <p:cBhvr>
                                            <p:cTn id="90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1" presetID="1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42" presetClass="path" presetSubtype="0" accel="2875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Motion origin="layout" path="M 0.00079 0.04861 L -0.09375 0.2456 " pathEditMode="relative" rAng="0" ptsTypes="AA">
                                          <p:cBhvr>
                                            <p:cTn id="94" dur="8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27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8" presetClass="emph" presetSubtype="0" accel="675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4200000">
                                          <p:cBhvr>
                                            <p:cTn id="96" dur="8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7" presetID="42" presetClass="path" presetSubtype="0" accel="2875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Motion origin="layout" path="M 0.00078 0.04861 L -0.09375 0.2456 " pathEditMode="relative" rAng="0" ptsTypes="AA">
                                          <p:cBhvr>
                                            <p:cTn id="98" dur="8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27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9" presetID="8" presetClass="emph" presetSubtype="0" accel="675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4200000">
                                          <p:cBhvr>
                                            <p:cTn id="100" dur="8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1" presetID="42" presetClass="path" presetSubtype="0" accel="2875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Motion origin="layout" path="M 0.00079 0.04861 L -0.09687 0.23819 " pathEditMode="relative" rAng="0" ptsTypes="AA">
                                          <p:cBhvr>
                                            <p:cTn id="102" dur="8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83" y="94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3" presetID="8" presetClass="emph" presetSubtype="0" accel="675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4200000">
                                          <p:cBhvr>
                                            <p:cTn id="104" dur="8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5" presetID="42" presetClass="path" presetSubtype="0" accel="28750" fill="hold" grpId="2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Motion origin="layout" path="M 0.00078 0.04861 L -0.09375 0.2456 " pathEditMode="relative" rAng="0" ptsTypes="AA">
                                          <p:cBhvr>
                                            <p:cTn id="106" dur="8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27" y="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8" presetClass="emph" presetSubtype="0" accel="67500" fill="hold" grpId="3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4200000">
                                          <p:cBhvr>
                                            <p:cTn id="108" dur="8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Motion origin="layout" path="M -3.125E-6 -2.22222E-6 L -0.16744 0.22199 " pathEditMode="relative" rAng="0" ptsTypes="AA">
                                          <p:cBhvr>
                                            <p:cTn id="110" dur="75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72" y="110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8" presetClass="emph" presetSubtype="0" accel="70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420000">
                                          <p:cBhvr>
                                            <p:cTn id="112" dur="8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42" presetClass="path" presetSubtype="0" accel="50000" decel="500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Motion origin="layout" path="M -0.22565 -0.49166 L -0.44687 -0.3662 " pathEditMode="relative" rAng="0" ptsTypes="AA">
                                          <p:cBhvr>
                                            <p:cTn id="114" dur="75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68" y="62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5" presetID="8" presetClass="emph" presetSubtype="0" accel="1000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4200000">
                                          <p:cBhvr>
                                            <p:cTn id="116" dur="75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7" presetID="42" presetClass="path" presetSubtype="0" accel="50000" decel="500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Motion origin="layout" path="M 3.54167E-6 -2.96296E-6 L -0.16745 0.22199 " pathEditMode="relative" rAng="0" ptsTypes="AA">
                                          <p:cBhvr>
                                            <p:cTn id="11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72" y="110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8" presetClass="emph" presetSubtype="0" accel="70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420000">
                                          <p:cBhvr>
                                            <p:cTn id="120" dur="8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1" presetID="42" presetClass="path" presetSubtype="0" accel="50000" decel="500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Motion origin="layout" path="M 1.45833E-6 -2.96296E-6 L -0.16745 0.22199 " pathEditMode="relative" rAng="0" ptsTypes="AA">
                                          <p:cBhvr>
                                            <p:cTn id="122" dur="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72" y="110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3" presetID="8" presetClass="emph" presetSubtype="0" accel="70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420000">
                                          <p:cBhvr>
                                            <p:cTn id="124" dur="8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3" grpId="0" animBg="1"/>
          <p:bldP spid="202" grpId="0" animBg="1"/>
          <p:bldP spid="202" grpId="1" animBg="1"/>
          <p:bldP spid="202" grpId="2" animBg="1"/>
          <p:bldP spid="202" grpId="3" animBg="1"/>
          <p:bldP spid="107" grpId="0" animBg="1"/>
          <p:bldP spid="115" grpId="0" animBg="1"/>
          <p:bldP spid="72" grpId="0" animBg="1"/>
          <p:bldP spid="72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198051-0C57-459C-8C8D-9AA3AD4A1F99}"/>
              </a:ext>
            </a:extLst>
          </p:cNvPr>
          <p:cNvGrpSpPr/>
          <p:nvPr/>
        </p:nvGrpSpPr>
        <p:grpSpPr>
          <a:xfrm>
            <a:off x="-171512" y="-1719812"/>
            <a:ext cx="16395700" cy="8577812"/>
            <a:chOff x="289896" y="-561620"/>
            <a:chExt cx="13636996" cy="736143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17289E2-A1DF-48F6-8583-621665A19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9896" y="-561620"/>
              <a:ext cx="9645350" cy="736143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AC4BE8C-19D4-44DC-8ECB-866A69AEFC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9935246" y="-561620"/>
              <a:ext cx="3991646" cy="736143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EAEBFC8-8D2F-445F-BE96-BAE4D0E75458}"/>
              </a:ext>
            </a:extLst>
          </p:cNvPr>
          <p:cNvSpPr/>
          <p:nvPr/>
        </p:nvSpPr>
        <p:spPr>
          <a:xfrm>
            <a:off x="2687628" y="0"/>
            <a:ext cx="9465900" cy="5583372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87000"/>
                </a:schemeClr>
              </a:gs>
              <a:gs pos="0">
                <a:schemeClr val="bg1">
                  <a:alpha val="0"/>
                </a:schemeClr>
              </a:gs>
              <a:gs pos="16000">
                <a:schemeClr val="bg1">
                  <a:alpha val="8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0CA28F4D-88D1-467E-BF89-ECCAE60A71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817" y="1420695"/>
            <a:ext cx="1999861" cy="1410754"/>
          </a:xfrm>
          <a:prstGeom prst="rect">
            <a:avLst/>
          </a:prstGeom>
          <a:effectLst>
            <a:outerShdw blurRad="165100" dist="114300" dir="5400000" algn="t" rotWithShape="0">
              <a:prstClr val="black">
                <a:alpha val="21000"/>
              </a:prstClr>
            </a:outerShdw>
          </a:effec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DCB65DD-F1D6-F3C5-787A-90DD14AC41E8}"/>
              </a:ext>
            </a:extLst>
          </p:cNvPr>
          <p:cNvGrpSpPr/>
          <p:nvPr/>
        </p:nvGrpSpPr>
        <p:grpSpPr>
          <a:xfrm>
            <a:off x="-63909" y="278597"/>
            <a:ext cx="3670110" cy="1410754"/>
            <a:chOff x="-63909" y="278597"/>
            <a:chExt cx="3670110" cy="14107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76E5D1-E6CF-CC63-B9DC-48F119D68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859" y="278597"/>
              <a:ext cx="1310754" cy="74987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CD01BF-248D-96DF-94B4-40980A7EC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63909" y="512721"/>
              <a:ext cx="3670110" cy="117663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EB18813-9927-C34D-AACA-F77AA6BF12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0546" y="866633"/>
            <a:ext cx="2127688" cy="634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F1330-26BE-2A5F-AB7F-478DF30A4B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0994" y="1523000"/>
            <a:ext cx="2145978" cy="6401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46A5751-7FB4-D433-6682-059846B850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2601" y="2185463"/>
            <a:ext cx="2792210" cy="6401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6E3985-C067-F9C3-9A28-B7248E51BB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62990" y="2847926"/>
            <a:ext cx="2164268" cy="6218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3997AC3-F9F8-6D4A-6614-5D7BD7CC67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8618" y="3492100"/>
            <a:ext cx="3304318" cy="6462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32E8D7-1301-D15F-A41A-8DF8F7986E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1019" y="4160660"/>
            <a:ext cx="2304488" cy="67061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418F346-A733-E0BA-E4B3-16DC093FD1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63963" y="4853605"/>
            <a:ext cx="4273666" cy="670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EAD9F5-358A-4A40-A550-BCD67D2A64F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1" y="-13531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34D171-8670-4E62-BA10-659085691C2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961" y="1274628"/>
            <a:ext cx="5328697" cy="4258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FBBF9E-74BC-46E4-9051-25C02B6A238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3921" y="3108738"/>
            <a:ext cx="2284678" cy="332441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8E60848-A265-48A4-9E76-24FF98D40072}"/>
              </a:ext>
            </a:extLst>
          </p:cNvPr>
          <p:cNvSpPr/>
          <p:nvPr/>
        </p:nvSpPr>
        <p:spPr>
          <a:xfrm>
            <a:off x="2772025" y="5816182"/>
            <a:ext cx="5448994" cy="1008713"/>
          </a:xfrm>
          <a:prstGeom prst="ellipse">
            <a:avLst/>
          </a:prstGeom>
          <a:solidFill>
            <a:srgbClr val="4A4948">
              <a:alpha val="82000"/>
            </a:srgbClr>
          </a:solidFill>
          <a:ln>
            <a:noFill/>
          </a:ln>
          <a:effectLst>
            <a:softEdge rad="406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4C1E5C-6CF5-4AB6-A072-061F3189DE7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2848" y="3178053"/>
            <a:ext cx="2284678" cy="332441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C8D5C4-647A-4CD4-9D8B-A496C39A6C5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980670" y="3281074"/>
            <a:ext cx="2284678" cy="332441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F604089-5927-49D9-AF96-FA380BD1AC87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9498" y="2162480"/>
            <a:ext cx="5071622" cy="4424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3D458F-FA68-4588-BFA5-5D9A21DFADAF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498" y="2162480"/>
            <a:ext cx="5071625" cy="4424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C2BD64-3E6E-40AB-8D14-A91EC32F89D6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93" y="6219338"/>
            <a:ext cx="908215" cy="4276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1B20EF-8A9F-4D93-88DD-4F471FA84F69}"/>
              </a:ext>
            </a:extLst>
          </p:cNvPr>
          <p:cNvSpPr/>
          <p:nvPr/>
        </p:nvSpPr>
        <p:spPr>
          <a:xfrm>
            <a:off x="0" y="6807533"/>
            <a:ext cx="12192000" cy="5256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Segoe UI" panose="020B05020402040202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1A93287-6B30-4CA8-8218-8CBABAD96EB4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2" y="1792495"/>
            <a:ext cx="1550336" cy="44247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67C99C-55A1-4468-BD81-F399FD945367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72" y="234817"/>
            <a:ext cx="2507970" cy="804995"/>
          </a:xfrm>
          <a:prstGeom prst="rect">
            <a:avLst/>
          </a:prstGeom>
          <a:effectLst>
            <a:outerShdw blurRad="165100" dist="114300" dir="5400000" algn="t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190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ac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ac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ac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ac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C84C55-D1DF-4E74-B5AB-F26EBBDE1A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700"/>
            <a:ext cx="12195274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660C7CF-18C6-4C03-8C5B-8C29F2ED0B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2492" y="1481138"/>
            <a:ext cx="1585488" cy="15585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9563EA-CD81-45C0-877F-4E9979DD67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0625" y="2768590"/>
            <a:ext cx="968742" cy="9522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E57824-0D2B-428F-A3FB-D5695361E6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692" y="3476645"/>
            <a:ext cx="1831688" cy="19363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6E0C42C-3238-4923-9726-1262602AAC58}"/>
              </a:ext>
            </a:extLst>
          </p:cNvPr>
          <p:cNvSpPr/>
          <p:nvPr/>
        </p:nvSpPr>
        <p:spPr>
          <a:xfrm>
            <a:off x="0" y="5428893"/>
            <a:ext cx="12192000" cy="137349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6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E0C42C-3238-4923-9726-1262602AAC58}"/>
              </a:ext>
            </a:extLst>
          </p:cNvPr>
          <p:cNvSpPr/>
          <p:nvPr/>
        </p:nvSpPr>
        <p:spPr>
          <a:xfrm>
            <a:off x="0" y="4484914"/>
            <a:ext cx="12192000" cy="231747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6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926C1D-CBCC-4037-AFB8-12A8927CD1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6610" y="703118"/>
            <a:ext cx="3884824" cy="23365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9467F3B-2C25-459F-A7CF-BCDB7E1C79EE}"/>
              </a:ext>
            </a:extLst>
          </p:cNvPr>
          <p:cNvGrpSpPr/>
          <p:nvPr/>
        </p:nvGrpSpPr>
        <p:grpSpPr>
          <a:xfrm>
            <a:off x="4954276" y="635000"/>
            <a:ext cx="5877547" cy="6858000"/>
            <a:chOff x="4954276" y="635000"/>
            <a:chExt cx="5877547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4DA764D-FEDA-4E70-BB1D-04D992FB84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05500" y="635000"/>
              <a:ext cx="4125191" cy="6858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6FCECF-C65E-41C1-8F76-0CC1450F24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9220624" y="4726332"/>
              <a:ext cx="1611199" cy="242376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8E0993-EDD3-4DC9-BDF8-73EB19169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41451" y="3319085"/>
              <a:ext cx="2539150" cy="348330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5921422-38F5-4160-A2BD-026DBBD18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4276" y="2870080"/>
              <a:ext cx="3237223" cy="3987919"/>
            </a:xfrm>
            <a:prstGeom prst="rect">
              <a:avLst/>
            </a:prstGeom>
          </p:spPr>
        </p:pic>
      </p:grpSp>
      <p:sp>
        <p:nvSpPr>
          <p:cNvPr id="17" name="Rectangle 15">
            <a:extLst>
              <a:ext uri="{FF2B5EF4-FFF2-40B4-BE49-F238E27FC236}">
                <a16:creationId xmlns:a16="http://schemas.microsoft.com/office/drawing/2014/main" id="{8D0148E2-10E5-42CA-BEB0-CADD6238CBCC}"/>
              </a:ext>
            </a:extLst>
          </p:cNvPr>
          <p:cNvSpPr/>
          <p:nvPr/>
        </p:nvSpPr>
        <p:spPr>
          <a:xfrm>
            <a:off x="0" y="6786185"/>
            <a:ext cx="12192001" cy="71815"/>
          </a:xfrm>
          <a:prstGeom prst="rect">
            <a:avLst/>
          </a:prstGeom>
          <a:gradFill>
            <a:gsLst>
              <a:gs pos="0">
                <a:srgbClr val="077FA8"/>
              </a:gs>
              <a:gs pos="12000">
                <a:srgbClr val="056FB5"/>
              </a:gs>
              <a:gs pos="24000">
                <a:srgbClr val="2D68B2"/>
              </a:gs>
              <a:gs pos="36000">
                <a:srgbClr val="5C58A7"/>
              </a:gs>
              <a:gs pos="50000">
                <a:srgbClr val="6B50A1"/>
              </a:gs>
              <a:gs pos="63000">
                <a:srgbClr val="813B97"/>
              </a:gs>
              <a:gs pos="76000">
                <a:srgbClr val="8C2B91"/>
              </a:gs>
              <a:gs pos="90000">
                <a:srgbClr val="AA3075"/>
              </a:gs>
              <a:gs pos="100000">
                <a:srgbClr val="C03960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73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2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2593 L 4.16667E-6 0.0002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250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1.875E-6 -0.01134 " pathEditMode="relative" rAng="0" ptsTypes="AA">
                                      <p:cBhvr>
                                        <p:cTn id="1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1655C8-F09B-43F1-8E4E-DD5A535CAE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CC9CFD-365F-426D-9843-66BA6DCE7D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70" y="3989740"/>
            <a:ext cx="4359050" cy="2451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53B1D3-77FE-4F29-9E20-81876DEA5E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758" y="4171218"/>
            <a:ext cx="4348456" cy="2422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5B70CA-9CEA-417A-97FD-AAC551FE62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8545" y="3812808"/>
            <a:ext cx="4703255" cy="3058366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0C7A3D-160F-4C53-8F6C-6268B566CFD7}"/>
              </a:ext>
            </a:extLst>
          </p:cNvPr>
          <p:cNvSpPr/>
          <p:nvPr/>
        </p:nvSpPr>
        <p:spPr>
          <a:xfrm>
            <a:off x="8125384" y="2791404"/>
            <a:ext cx="163558" cy="329386"/>
          </a:xfrm>
          <a:custGeom>
            <a:avLst/>
            <a:gdLst>
              <a:gd name="connsiteX0" fmla="*/ 0 w 809957"/>
              <a:gd name="connsiteY0" fmla="*/ 816483 h 1631164"/>
              <a:gd name="connsiteX1" fmla="*/ 816482 w 809957"/>
              <a:gd name="connsiteY1" fmla="*/ 1632965 h 1631164"/>
              <a:gd name="connsiteX2" fmla="*/ 816482 w 809957"/>
              <a:gd name="connsiteY2" fmla="*/ 0 h 1631164"/>
              <a:gd name="connsiteX3" fmla="*/ 0 w 809957"/>
              <a:gd name="connsiteY3" fmla="*/ 816483 h 163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957" h="1631164">
                <a:moveTo>
                  <a:pt x="0" y="816483"/>
                </a:moveTo>
                <a:lnTo>
                  <a:pt x="816482" y="1632965"/>
                </a:lnTo>
                <a:lnTo>
                  <a:pt x="816482" y="0"/>
                </a:lnTo>
                <a:lnTo>
                  <a:pt x="0" y="816483"/>
                </a:lnTo>
                <a:close/>
              </a:path>
            </a:pathLst>
          </a:custGeom>
          <a:solidFill>
            <a:srgbClr val="FF890A"/>
          </a:solidFill>
          <a:ln w="1124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0653" tIns="40326" rIns="80653" bIns="403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032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B90E1-0552-4B3C-9123-A611C7AE5142}"/>
              </a:ext>
            </a:extLst>
          </p:cNvPr>
          <p:cNvSpPr txBox="1"/>
          <p:nvPr/>
        </p:nvSpPr>
        <p:spPr>
          <a:xfrm>
            <a:off x="1348633" y="2171267"/>
            <a:ext cx="4464757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BREAK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A8DF26-D710-46DD-A46E-B19FC8239D4C}"/>
              </a:ext>
            </a:extLst>
          </p:cNvPr>
          <p:cNvSpPr/>
          <p:nvPr/>
        </p:nvSpPr>
        <p:spPr>
          <a:xfrm>
            <a:off x="7005353" y="3307341"/>
            <a:ext cx="23065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Enterprise</a:t>
            </a:r>
            <a:endParaRPr kumimoji="0" lang="en-I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D1CDE8-A325-4718-AAA2-EC87ACB6B659}"/>
              </a:ext>
            </a:extLst>
          </p:cNvPr>
          <p:cNvSpPr/>
          <p:nvPr/>
        </p:nvSpPr>
        <p:spPr>
          <a:xfrm>
            <a:off x="1393491" y="2021007"/>
            <a:ext cx="37356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Powering the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B785B7-565C-48CC-A728-6AC03D2FEBB3}"/>
              </a:ext>
            </a:extLst>
          </p:cNvPr>
          <p:cNvSpPr txBox="1"/>
          <p:nvPr/>
        </p:nvSpPr>
        <p:spPr>
          <a:xfrm>
            <a:off x="5563779" y="2171267"/>
            <a:ext cx="4135811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AWAY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Freeform: Shape 54">
            <a:extLst>
              <a:ext uri="{FF2B5EF4-FFF2-40B4-BE49-F238E27FC236}">
                <a16:creationId xmlns:a16="http://schemas.microsoft.com/office/drawing/2014/main" id="{7E33DD14-2903-4162-82F6-FD7F65E7F7BF}"/>
              </a:ext>
            </a:extLst>
          </p:cNvPr>
          <p:cNvSpPr/>
          <p:nvPr/>
        </p:nvSpPr>
        <p:spPr>
          <a:xfrm rot="16200000">
            <a:off x="2265770" y="2636787"/>
            <a:ext cx="374563" cy="186301"/>
          </a:xfrm>
          <a:custGeom>
            <a:avLst/>
            <a:gdLst>
              <a:gd name="connsiteX0" fmla="*/ 2149763 w 2148637"/>
              <a:gd name="connsiteY0" fmla="*/ 0 h 1068694"/>
              <a:gd name="connsiteX1" fmla="*/ 0 w 2148637"/>
              <a:gd name="connsiteY1" fmla="*/ 1575 h 1068694"/>
              <a:gd name="connsiteX2" fmla="*/ 1076006 w 2148637"/>
              <a:gd name="connsiteY2" fmla="*/ 1070156 h 1068694"/>
              <a:gd name="connsiteX3" fmla="*/ 2149763 w 2148637"/>
              <a:gd name="connsiteY3" fmla="*/ 0 h 106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637" h="1068694">
                <a:moveTo>
                  <a:pt x="2149763" y="0"/>
                </a:moveTo>
                <a:lnTo>
                  <a:pt x="0" y="1575"/>
                </a:lnTo>
                <a:lnTo>
                  <a:pt x="1076006" y="1070156"/>
                </a:lnTo>
                <a:lnTo>
                  <a:pt x="2149763" y="0"/>
                </a:lnTo>
                <a:close/>
              </a:path>
            </a:pathLst>
          </a:custGeom>
          <a:solidFill>
            <a:srgbClr val="FF890A"/>
          </a:solidFill>
          <a:ln w="1124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0653" tIns="40326" rIns="80653" bIns="403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032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70">
            <a:extLst>
              <a:ext uri="{FF2B5EF4-FFF2-40B4-BE49-F238E27FC236}">
                <a16:creationId xmlns:a16="http://schemas.microsoft.com/office/drawing/2014/main" id="{8E05E848-B747-41CF-9E59-E28A2AF6FBB8}"/>
              </a:ext>
            </a:extLst>
          </p:cNvPr>
          <p:cNvSpPr/>
          <p:nvPr/>
        </p:nvSpPr>
        <p:spPr>
          <a:xfrm rot="16200000">
            <a:off x="5264363" y="3197185"/>
            <a:ext cx="310175" cy="153455"/>
          </a:xfrm>
          <a:custGeom>
            <a:avLst/>
            <a:gdLst>
              <a:gd name="connsiteX0" fmla="*/ 1076681 w 1068694"/>
              <a:gd name="connsiteY0" fmla="*/ 0 h 528722"/>
              <a:gd name="connsiteX1" fmla="*/ 0 w 1068694"/>
              <a:gd name="connsiteY1" fmla="*/ 0 h 528722"/>
              <a:gd name="connsiteX2" fmla="*/ 538284 w 1068694"/>
              <a:gd name="connsiteY2" fmla="*/ 538285 h 528722"/>
              <a:gd name="connsiteX3" fmla="*/ 1076681 w 1068694"/>
              <a:gd name="connsiteY3" fmla="*/ 0 h 52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694" h="528722">
                <a:moveTo>
                  <a:pt x="1076681" y="0"/>
                </a:moveTo>
                <a:lnTo>
                  <a:pt x="0" y="0"/>
                </a:lnTo>
                <a:lnTo>
                  <a:pt x="538284" y="538285"/>
                </a:lnTo>
                <a:lnTo>
                  <a:pt x="1076681" y="0"/>
                </a:lnTo>
                <a:close/>
              </a:path>
            </a:pathLst>
          </a:custGeom>
          <a:solidFill>
            <a:srgbClr val="002981"/>
          </a:solidFill>
          <a:ln w="1124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0653" tIns="40326" rIns="80653" bIns="403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032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50A970F-F9D0-47AF-A9F8-8BCC8A7DA7B5}"/>
              </a:ext>
            </a:extLst>
          </p:cNvPr>
          <p:cNvSpPr/>
          <p:nvPr/>
        </p:nvSpPr>
        <p:spPr>
          <a:xfrm rot="16200000">
            <a:off x="1615534" y="3131455"/>
            <a:ext cx="203996" cy="410141"/>
          </a:xfrm>
          <a:custGeom>
            <a:avLst/>
            <a:gdLst>
              <a:gd name="connsiteX0" fmla="*/ 1074769 w 1068694"/>
              <a:gd name="connsiteY0" fmla="*/ 1074881 h 2148637"/>
              <a:gd name="connsiteX1" fmla="*/ 0 w 1068694"/>
              <a:gd name="connsiteY1" fmla="*/ 0 h 2148637"/>
              <a:gd name="connsiteX2" fmla="*/ 0 w 1068694"/>
              <a:gd name="connsiteY2" fmla="*/ 2149651 h 2148637"/>
              <a:gd name="connsiteX3" fmla="*/ 1074769 w 1068694"/>
              <a:gd name="connsiteY3" fmla="*/ 1074881 h 214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694" h="2148637">
                <a:moveTo>
                  <a:pt x="1074769" y="1074881"/>
                </a:moveTo>
                <a:lnTo>
                  <a:pt x="0" y="0"/>
                </a:lnTo>
                <a:lnTo>
                  <a:pt x="0" y="2149651"/>
                </a:lnTo>
                <a:lnTo>
                  <a:pt x="1074769" y="1074881"/>
                </a:lnTo>
                <a:close/>
              </a:path>
            </a:pathLst>
          </a:custGeom>
          <a:solidFill>
            <a:srgbClr val="0233A9"/>
          </a:solidFill>
          <a:ln w="1124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0653" tIns="40326" rIns="80653" bIns="403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032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73">
            <a:extLst>
              <a:ext uri="{FF2B5EF4-FFF2-40B4-BE49-F238E27FC236}">
                <a16:creationId xmlns:a16="http://schemas.microsoft.com/office/drawing/2014/main" id="{AC7A0ED4-F720-41FE-9B96-7D958BCB7B24}"/>
              </a:ext>
            </a:extLst>
          </p:cNvPr>
          <p:cNvSpPr/>
          <p:nvPr/>
        </p:nvSpPr>
        <p:spPr>
          <a:xfrm>
            <a:off x="5343244" y="3272888"/>
            <a:ext cx="320154" cy="158493"/>
          </a:xfrm>
          <a:custGeom>
            <a:avLst/>
            <a:gdLst>
              <a:gd name="connsiteX0" fmla="*/ 0 w 1136190"/>
              <a:gd name="connsiteY0" fmla="*/ 570683 h 562470"/>
              <a:gd name="connsiteX1" fmla="*/ 1144178 w 1136190"/>
              <a:gd name="connsiteY1" fmla="*/ 570683 h 562470"/>
              <a:gd name="connsiteX2" fmla="*/ 573383 w 1136190"/>
              <a:gd name="connsiteY2" fmla="*/ 0 h 562470"/>
              <a:gd name="connsiteX3" fmla="*/ 0 w 1136190"/>
              <a:gd name="connsiteY3" fmla="*/ 570683 h 56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6190" h="562470">
                <a:moveTo>
                  <a:pt x="0" y="570683"/>
                </a:moveTo>
                <a:lnTo>
                  <a:pt x="1144178" y="570683"/>
                </a:lnTo>
                <a:lnTo>
                  <a:pt x="573383" y="0"/>
                </a:lnTo>
                <a:lnTo>
                  <a:pt x="0" y="570683"/>
                </a:lnTo>
                <a:close/>
              </a:path>
            </a:pathLst>
          </a:custGeom>
          <a:solidFill>
            <a:srgbClr val="FF890A"/>
          </a:solidFill>
          <a:ln w="1124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0653" tIns="40326" rIns="80653" bIns="403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032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85">
            <a:extLst>
              <a:ext uri="{FF2B5EF4-FFF2-40B4-BE49-F238E27FC236}">
                <a16:creationId xmlns:a16="http://schemas.microsoft.com/office/drawing/2014/main" id="{D20041C5-83EF-4562-ABB3-65E357C36074}"/>
              </a:ext>
            </a:extLst>
          </p:cNvPr>
          <p:cNvSpPr/>
          <p:nvPr/>
        </p:nvSpPr>
        <p:spPr>
          <a:xfrm>
            <a:off x="8882149" y="2991038"/>
            <a:ext cx="218981" cy="437962"/>
          </a:xfrm>
          <a:custGeom>
            <a:avLst/>
            <a:gdLst>
              <a:gd name="connsiteX0" fmla="*/ 0 w 719962"/>
              <a:gd name="connsiteY0" fmla="*/ 725025 h 1439924"/>
              <a:gd name="connsiteX1" fmla="*/ 725026 w 719962"/>
              <a:gd name="connsiteY1" fmla="*/ 1450050 h 1439924"/>
              <a:gd name="connsiteX2" fmla="*/ 725026 w 719962"/>
              <a:gd name="connsiteY2" fmla="*/ 0 h 1439924"/>
              <a:gd name="connsiteX3" fmla="*/ 0 w 719962"/>
              <a:gd name="connsiteY3" fmla="*/ 725025 h 143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62" h="1439924">
                <a:moveTo>
                  <a:pt x="0" y="725025"/>
                </a:moveTo>
                <a:lnTo>
                  <a:pt x="725026" y="1450050"/>
                </a:lnTo>
                <a:lnTo>
                  <a:pt x="725026" y="0"/>
                </a:lnTo>
                <a:lnTo>
                  <a:pt x="0" y="725025"/>
                </a:lnTo>
                <a:close/>
              </a:path>
            </a:pathLst>
          </a:custGeom>
          <a:solidFill>
            <a:srgbClr val="FF890A"/>
          </a:solidFill>
          <a:ln w="1124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0653" tIns="40326" rIns="80653" bIns="403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032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E68A44A-ABC3-495B-AABE-0E00254C3D6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46" y="311888"/>
            <a:ext cx="1107673" cy="8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0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0CEEC2-BF67-4467-868C-D6C1949E2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21366852-75E9-451C-9E11-7B5CA327206E}"/>
              </a:ext>
            </a:extLst>
          </p:cNvPr>
          <p:cNvSpPr/>
          <p:nvPr/>
        </p:nvSpPr>
        <p:spPr>
          <a:xfrm>
            <a:off x="6097945" y="392359"/>
            <a:ext cx="2217918" cy="2217918"/>
          </a:xfrm>
          <a:prstGeom prst="ellipse">
            <a:avLst/>
          </a:prstGeom>
          <a:gradFill flip="none" rotWithShape="1">
            <a:gsLst>
              <a:gs pos="100000">
                <a:schemeClr val="accent2"/>
              </a:gs>
              <a:gs pos="28000">
                <a:schemeClr val="accent2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559AC6-0D92-409B-AEB3-99AC4A6747BE}"/>
              </a:ext>
            </a:extLst>
          </p:cNvPr>
          <p:cNvSpPr txBox="1"/>
          <p:nvPr/>
        </p:nvSpPr>
        <p:spPr>
          <a:xfrm>
            <a:off x="323025" y="879986"/>
            <a:ext cx="7450731" cy="1737818"/>
          </a:xfrm>
          <a:custGeom>
            <a:avLst/>
            <a:gdLst>
              <a:gd name="connsiteX0" fmla="*/ 6961109 w 9743879"/>
              <a:gd name="connsiteY0" fmla="*/ 612029 h 1737818"/>
              <a:gd name="connsiteX1" fmla="*/ 6775776 w 9743879"/>
              <a:gd name="connsiteY1" fmla="*/ 688748 h 1737818"/>
              <a:gd name="connsiteX2" fmla="*/ 6705953 w 9743879"/>
              <a:gd name="connsiteY2" fmla="*/ 891321 h 1737818"/>
              <a:gd name="connsiteX3" fmla="*/ 6775776 w 9743879"/>
              <a:gd name="connsiteY3" fmla="*/ 1096480 h 1737818"/>
              <a:gd name="connsiteX4" fmla="*/ 6961109 w 9743879"/>
              <a:gd name="connsiteY4" fmla="*/ 1174061 h 1737818"/>
              <a:gd name="connsiteX5" fmla="*/ 7145579 w 9743879"/>
              <a:gd name="connsiteY5" fmla="*/ 1096480 h 1737818"/>
              <a:gd name="connsiteX6" fmla="*/ 7216263 w 9743879"/>
              <a:gd name="connsiteY6" fmla="*/ 893045 h 1737818"/>
              <a:gd name="connsiteX7" fmla="*/ 7145579 w 9743879"/>
              <a:gd name="connsiteY7" fmla="*/ 689610 h 1737818"/>
              <a:gd name="connsiteX8" fmla="*/ 6961109 w 9743879"/>
              <a:gd name="connsiteY8" fmla="*/ 612029 h 1737818"/>
              <a:gd name="connsiteX9" fmla="*/ 8639881 w 9743879"/>
              <a:gd name="connsiteY9" fmla="*/ 982593 h 1737818"/>
              <a:gd name="connsiteX10" fmla="*/ 9728745 w 9743879"/>
              <a:gd name="connsiteY10" fmla="*/ 982593 h 1737818"/>
              <a:gd name="connsiteX11" fmla="*/ 9184313 w 9743879"/>
              <a:gd name="connsiteY11" fmla="*/ 1527025 h 1737818"/>
              <a:gd name="connsiteX12" fmla="*/ 8639881 w 9743879"/>
              <a:gd name="connsiteY12" fmla="*/ 982593 h 1737818"/>
              <a:gd name="connsiteX13" fmla="*/ 5409686 w 9743879"/>
              <a:gd name="connsiteY13" fmla="*/ 429283 h 1737818"/>
              <a:gd name="connsiteX14" fmla="*/ 6278594 w 9743879"/>
              <a:gd name="connsiteY14" fmla="*/ 429283 h 1737818"/>
              <a:gd name="connsiteX15" fmla="*/ 6278594 w 9743879"/>
              <a:gd name="connsiteY15" fmla="*/ 1358532 h 1737818"/>
              <a:gd name="connsiteX16" fmla="*/ 6044127 w 9743879"/>
              <a:gd name="connsiteY16" fmla="*/ 1358532 h 1737818"/>
              <a:gd name="connsiteX17" fmla="*/ 6044127 w 9743879"/>
              <a:gd name="connsiteY17" fmla="*/ 620649 h 1737818"/>
              <a:gd name="connsiteX18" fmla="*/ 5644153 w 9743879"/>
              <a:gd name="connsiteY18" fmla="*/ 620649 h 1737818"/>
              <a:gd name="connsiteX19" fmla="*/ 5644153 w 9743879"/>
              <a:gd name="connsiteY19" fmla="*/ 1358532 h 1737818"/>
              <a:gd name="connsiteX20" fmla="*/ 5409686 w 9743879"/>
              <a:gd name="connsiteY20" fmla="*/ 1358532 h 1737818"/>
              <a:gd name="connsiteX21" fmla="*/ 5409686 w 9743879"/>
              <a:gd name="connsiteY21" fmla="*/ 429283 h 1737818"/>
              <a:gd name="connsiteX22" fmla="*/ 4763234 w 9743879"/>
              <a:gd name="connsiteY22" fmla="*/ 429283 h 1737818"/>
              <a:gd name="connsiteX23" fmla="*/ 5166655 w 9743879"/>
              <a:gd name="connsiteY23" fmla="*/ 429283 h 1737818"/>
              <a:gd name="connsiteX24" fmla="*/ 5166655 w 9743879"/>
              <a:gd name="connsiteY24" fmla="*/ 1358532 h 1737818"/>
              <a:gd name="connsiteX25" fmla="*/ 4932188 w 9743879"/>
              <a:gd name="connsiteY25" fmla="*/ 1358532 h 1737818"/>
              <a:gd name="connsiteX26" fmla="*/ 4932188 w 9743879"/>
              <a:gd name="connsiteY26" fmla="*/ 620649 h 1737818"/>
              <a:gd name="connsiteX27" fmla="*/ 4763234 w 9743879"/>
              <a:gd name="connsiteY27" fmla="*/ 620649 h 1737818"/>
              <a:gd name="connsiteX28" fmla="*/ 4763234 w 9743879"/>
              <a:gd name="connsiteY28" fmla="*/ 429283 h 1737818"/>
              <a:gd name="connsiteX29" fmla="*/ 3742811 w 9743879"/>
              <a:gd name="connsiteY29" fmla="*/ 429283 h 1737818"/>
              <a:gd name="connsiteX30" fmla="*/ 4611720 w 9743879"/>
              <a:gd name="connsiteY30" fmla="*/ 429283 h 1737818"/>
              <a:gd name="connsiteX31" fmla="*/ 4611720 w 9743879"/>
              <a:gd name="connsiteY31" fmla="*/ 1358532 h 1737818"/>
              <a:gd name="connsiteX32" fmla="*/ 4377252 w 9743879"/>
              <a:gd name="connsiteY32" fmla="*/ 1358532 h 1737818"/>
              <a:gd name="connsiteX33" fmla="*/ 4377252 w 9743879"/>
              <a:gd name="connsiteY33" fmla="*/ 620649 h 1737818"/>
              <a:gd name="connsiteX34" fmla="*/ 3977278 w 9743879"/>
              <a:gd name="connsiteY34" fmla="*/ 620649 h 1737818"/>
              <a:gd name="connsiteX35" fmla="*/ 3977278 w 9743879"/>
              <a:gd name="connsiteY35" fmla="*/ 1358532 h 1737818"/>
              <a:gd name="connsiteX36" fmla="*/ 3742811 w 9743879"/>
              <a:gd name="connsiteY36" fmla="*/ 1358532 h 1737818"/>
              <a:gd name="connsiteX37" fmla="*/ 3742811 w 9743879"/>
              <a:gd name="connsiteY37" fmla="*/ 429283 h 1737818"/>
              <a:gd name="connsiteX38" fmla="*/ 2637911 w 9743879"/>
              <a:gd name="connsiteY38" fmla="*/ 429283 h 1737818"/>
              <a:gd name="connsiteX39" fmla="*/ 3506819 w 9743879"/>
              <a:gd name="connsiteY39" fmla="*/ 429283 h 1737818"/>
              <a:gd name="connsiteX40" fmla="*/ 3506819 w 9743879"/>
              <a:gd name="connsiteY40" fmla="*/ 1358532 h 1737818"/>
              <a:gd name="connsiteX41" fmla="*/ 3272352 w 9743879"/>
              <a:gd name="connsiteY41" fmla="*/ 1358532 h 1737818"/>
              <a:gd name="connsiteX42" fmla="*/ 3272352 w 9743879"/>
              <a:gd name="connsiteY42" fmla="*/ 620649 h 1737818"/>
              <a:gd name="connsiteX43" fmla="*/ 2872379 w 9743879"/>
              <a:gd name="connsiteY43" fmla="*/ 620649 h 1737818"/>
              <a:gd name="connsiteX44" fmla="*/ 2872379 w 9743879"/>
              <a:gd name="connsiteY44" fmla="*/ 1358532 h 1737818"/>
              <a:gd name="connsiteX45" fmla="*/ 2637911 w 9743879"/>
              <a:gd name="connsiteY45" fmla="*/ 1358532 h 1737818"/>
              <a:gd name="connsiteX46" fmla="*/ 2637911 w 9743879"/>
              <a:gd name="connsiteY46" fmla="*/ 429283 h 1737818"/>
              <a:gd name="connsiteX47" fmla="*/ 1991459 w 9743879"/>
              <a:gd name="connsiteY47" fmla="*/ 429283 h 1737818"/>
              <a:gd name="connsiteX48" fmla="*/ 2394881 w 9743879"/>
              <a:gd name="connsiteY48" fmla="*/ 429283 h 1737818"/>
              <a:gd name="connsiteX49" fmla="*/ 2394881 w 9743879"/>
              <a:gd name="connsiteY49" fmla="*/ 1358532 h 1737818"/>
              <a:gd name="connsiteX50" fmla="*/ 2160413 w 9743879"/>
              <a:gd name="connsiteY50" fmla="*/ 1358532 h 1737818"/>
              <a:gd name="connsiteX51" fmla="*/ 2160413 w 9743879"/>
              <a:gd name="connsiteY51" fmla="*/ 620649 h 1737818"/>
              <a:gd name="connsiteX52" fmla="*/ 1991459 w 9743879"/>
              <a:gd name="connsiteY52" fmla="*/ 620649 h 1737818"/>
              <a:gd name="connsiteX53" fmla="*/ 1991459 w 9743879"/>
              <a:gd name="connsiteY53" fmla="*/ 429283 h 1737818"/>
              <a:gd name="connsiteX54" fmla="*/ 6907664 w 9743879"/>
              <a:gd name="connsiteY54" fmla="*/ 412042 h 1737818"/>
              <a:gd name="connsiteX55" fmla="*/ 7219711 w 9743879"/>
              <a:gd name="connsiteY55" fmla="*/ 568929 h 1737818"/>
              <a:gd name="connsiteX56" fmla="*/ 7224884 w 9743879"/>
              <a:gd name="connsiteY56" fmla="*/ 429283 h 1737818"/>
              <a:gd name="connsiteX57" fmla="*/ 7450731 w 9743879"/>
              <a:gd name="connsiteY57" fmla="*/ 429283 h 1737818"/>
              <a:gd name="connsiteX58" fmla="*/ 7450731 w 9743879"/>
              <a:gd name="connsiteY58" fmla="*/ 1737818 h 1737818"/>
              <a:gd name="connsiteX59" fmla="*/ 6512862 w 9743879"/>
              <a:gd name="connsiteY59" fmla="*/ 1737818 h 1737818"/>
              <a:gd name="connsiteX60" fmla="*/ 6512862 w 9743879"/>
              <a:gd name="connsiteY60" fmla="*/ 1546451 h 1737818"/>
              <a:gd name="connsiteX61" fmla="*/ 7216263 w 9743879"/>
              <a:gd name="connsiteY61" fmla="*/ 1546451 h 1737818"/>
              <a:gd name="connsiteX62" fmla="*/ 7216263 w 9743879"/>
              <a:gd name="connsiteY62" fmla="*/ 1224058 h 1737818"/>
              <a:gd name="connsiteX63" fmla="*/ 6907664 w 9743879"/>
              <a:gd name="connsiteY63" fmla="*/ 1375772 h 1737818"/>
              <a:gd name="connsiteX64" fmla="*/ 6589581 w 9743879"/>
              <a:gd name="connsiteY64" fmla="*/ 1240437 h 1737818"/>
              <a:gd name="connsiteX65" fmla="*/ 6462865 w 9743879"/>
              <a:gd name="connsiteY65" fmla="*/ 889597 h 1737818"/>
              <a:gd name="connsiteX66" fmla="*/ 6589581 w 9743879"/>
              <a:gd name="connsiteY66" fmla="*/ 544792 h 1737818"/>
              <a:gd name="connsiteX67" fmla="*/ 6907664 w 9743879"/>
              <a:gd name="connsiteY67" fmla="*/ 412042 h 1737818"/>
              <a:gd name="connsiteX68" fmla="*/ 0 w 9743879"/>
              <a:gd name="connsiteY68" fmla="*/ 82754 h 1737818"/>
              <a:gd name="connsiteX69" fmla="*/ 260328 w 9743879"/>
              <a:gd name="connsiteY69" fmla="*/ 82754 h 1737818"/>
              <a:gd name="connsiteX70" fmla="*/ 567205 w 9743879"/>
              <a:gd name="connsiteY70" fmla="*/ 1032691 h 1737818"/>
              <a:gd name="connsiteX71" fmla="*/ 862013 w 9743879"/>
              <a:gd name="connsiteY71" fmla="*/ 82754 h 1737818"/>
              <a:gd name="connsiteX72" fmla="*/ 1089584 w 9743879"/>
              <a:gd name="connsiteY72" fmla="*/ 82754 h 1737818"/>
              <a:gd name="connsiteX73" fmla="*/ 1387841 w 9743879"/>
              <a:gd name="connsiteY73" fmla="*/ 1032691 h 1737818"/>
              <a:gd name="connsiteX74" fmla="*/ 1692993 w 9743879"/>
              <a:gd name="connsiteY74" fmla="*/ 82754 h 1737818"/>
              <a:gd name="connsiteX75" fmla="*/ 1951597 w 9743879"/>
              <a:gd name="connsiteY75" fmla="*/ 82754 h 1737818"/>
              <a:gd name="connsiteX76" fmla="*/ 1511970 w 9743879"/>
              <a:gd name="connsiteY76" fmla="*/ 1358532 h 1737818"/>
              <a:gd name="connsiteX77" fmla="*/ 1286123 w 9743879"/>
              <a:gd name="connsiteY77" fmla="*/ 1358532 h 1737818"/>
              <a:gd name="connsiteX78" fmla="*/ 975799 w 9743879"/>
              <a:gd name="connsiteY78" fmla="*/ 425835 h 1737818"/>
              <a:gd name="connsiteX79" fmla="*/ 667198 w 9743879"/>
              <a:gd name="connsiteY79" fmla="*/ 1358532 h 1737818"/>
              <a:gd name="connsiteX80" fmla="*/ 441351 w 9743879"/>
              <a:gd name="connsiteY80" fmla="*/ 1358532 h 1737818"/>
              <a:gd name="connsiteX81" fmla="*/ 0 w 9743879"/>
              <a:gd name="connsiteY81" fmla="*/ 82754 h 1737818"/>
              <a:gd name="connsiteX82" fmla="*/ 5051146 w 9743879"/>
              <a:gd name="connsiteY82" fmla="*/ 0 h 1737818"/>
              <a:gd name="connsiteX83" fmla="*/ 5150277 w 9743879"/>
              <a:gd name="connsiteY83" fmla="*/ 39653 h 1737818"/>
              <a:gd name="connsiteX84" fmla="*/ 5189068 w 9743879"/>
              <a:gd name="connsiteY84" fmla="*/ 139646 h 1737818"/>
              <a:gd name="connsiteX85" fmla="*/ 5150277 w 9743879"/>
              <a:gd name="connsiteY85" fmla="*/ 238778 h 1737818"/>
              <a:gd name="connsiteX86" fmla="*/ 5051146 w 9743879"/>
              <a:gd name="connsiteY86" fmla="*/ 277568 h 1737818"/>
              <a:gd name="connsiteX87" fmla="*/ 4950291 w 9743879"/>
              <a:gd name="connsiteY87" fmla="*/ 238778 h 1737818"/>
              <a:gd name="connsiteX88" fmla="*/ 4909776 w 9743879"/>
              <a:gd name="connsiteY88" fmla="*/ 139646 h 1737818"/>
              <a:gd name="connsiteX89" fmla="*/ 4950291 w 9743879"/>
              <a:gd name="connsiteY89" fmla="*/ 39653 h 1737818"/>
              <a:gd name="connsiteX90" fmla="*/ 5051146 w 9743879"/>
              <a:gd name="connsiteY90" fmla="*/ 0 h 1737818"/>
              <a:gd name="connsiteX91" fmla="*/ 2279371 w 9743879"/>
              <a:gd name="connsiteY91" fmla="*/ 0 h 1737818"/>
              <a:gd name="connsiteX92" fmla="*/ 2378503 w 9743879"/>
              <a:gd name="connsiteY92" fmla="*/ 39653 h 1737818"/>
              <a:gd name="connsiteX93" fmla="*/ 2417293 w 9743879"/>
              <a:gd name="connsiteY93" fmla="*/ 139646 h 1737818"/>
              <a:gd name="connsiteX94" fmla="*/ 2378503 w 9743879"/>
              <a:gd name="connsiteY94" fmla="*/ 238778 h 1737818"/>
              <a:gd name="connsiteX95" fmla="*/ 2279371 w 9743879"/>
              <a:gd name="connsiteY95" fmla="*/ 277568 h 1737818"/>
              <a:gd name="connsiteX96" fmla="*/ 2178516 w 9743879"/>
              <a:gd name="connsiteY96" fmla="*/ 238778 h 1737818"/>
              <a:gd name="connsiteX97" fmla="*/ 2138001 w 9743879"/>
              <a:gd name="connsiteY97" fmla="*/ 139646 h 1737818"/>
              <a:gd name="connsiteX98" fmla="*/ 2178516 w 9743879"/>
              <a:gd name="connsiteY98" fmla="*/ 39653 h 1737818"/>
              <a:gd name="connsiteX99" fmla="*/ 2279371 w 9743879"/>
              <a:gd name="connsiteY99" fmla="*/ 0 h 1737818"/>
              <a:gd name="connsiteX0" fmla="*/ 6961109 w 9184313"/>
              <a:gd name="connsiteY0" fmla="*/ 612029 h 1737818"/>
              <a:gd name="connsiteX1" fmla="*/ 6775776 w 9184313"/>
              <a:gd name="connsiteY1" fmla="*/ 688748 h 1737818"/>
              <a:gd name="connsiteX2" fmla="*/ 6705953 w 9184313"/>
              <a:gd name="connsiteY2" fmla="*/ 891321 h 1737818"/>
              <a:gd name="connsiteX3" fmla="*/ 6775776 w 9184313"/>
              <a:gd name="connsiteY3" fmla="*/ 1096480 h 1737818"/>
              <a:gd name="connsiteX4" fmla="*/ 6961109 w 9184313"/>
              <a:gd name="connsiteY4" fmla="*/ 1174061 h 1737818"/>
              <a:gd name="connsiteX5" fmla="*/ 7145579 w 9184313"/>
              <a:gd name="connsiteY5" fmla="*/ 1096480 h 1737818"/>
              <a:gd name="connsiteX6" fmla="*/ 7216263 w 9184313"/>
              <a:gd name="connsiteY6" fmla="*/ 893045 h 1737818"/>
              <a:gd name="connsiteX7" fmla="*/ 7145579 w 9184313"/>
              <a:gd name="connsiteY7" fmla="*/ 689610 h 1737818"/>
              <a:gd name="connsiteX8" fmla="*/ 6961109 w 9184313"/>
              <a:gd name="connsiteY8" fmla="*/ 612029 h 1737818"/>
              <a:gd name="connsiteX9" fmla="*/ 8639881 w 9184313"/>
              <a:gd name="connsiteY9" fmla="*/ 982593 h 1737818"/>
              <a:gd name="connsiteX10" fmla="*/ 9184313 w 9184313"/>
              <a:gd name="connsiteY10" fmla="*/ 1527025 h 1737818"/>
              <a:gd name="connsiteX11" fmla="*/ 8639881 w 9184313"/>
              <a:gd name="connsiteY11" fmla="*/ 982593 h 1737818"/>
              <a:gd name="connsiteX12" fmla="*/ 5409686 w 9184313"/>
              <a:gd name="connsiteY12" fmla="*/ 429283 h 1737818"/>
              <a:gd name="connsiteX13" fmla="*/ 6278594 w 9184313"/>
              <a:gd name="connsiteY13" fmla="*/ 429283 h 1737818"/>
              <a:gd name="connsiteX14" fmla="*/ 6278594 w 9184313"/>
              <a:gd name="connsiteY14" fmla="*/ 1358532 h 1737818"/>
              <a:gd name="connsiteX15" fmla="*/ 6044127 w 9184313"/>
              <a:gd name="connsiteY15" fmla="*/ 1358532 h 1737818"/>
              <a:gd name="connsiteX16" fmla="*/ 6044127 w 9184313"/>
              <a:gd name="connsiteY16" fmla="*/ 620649 h 1737818"/>
              <a:gd name="connsiteX17" fmla="*/ 5644153 w 9184313"/>
              <a:gd name="connsiteY17" fmla="*/ 620649 h 1737818"/>
              <a:gd name="connsiteX18" fmla="*/ 5644153 w 9184313"/>
              <a:gd name="connsiteY18" fmla="*/ 1358532 h 1737818"/>
              <a:gd name="connsiteX19" fmla="*/ 5409686 w 9184313"/>
              <a:gd name="connsiteY19" fmla="*/ 1358532 h 1737818"/>
              <a:gd name="connsiteX20" fmla="*/ 5409686 w 9184313"/>
              <a:gd name="connsiteY20" fmla="*/ 429283 h 1737818"/>
              <a:gd name="connsiteX21" fmla="*/ 4763234 w 9184313"/>
              <a:gd name="connsiteY21" fmla="*/ 429283 h 1737818"/>
              <a:gd name="connsiteX22" fmla="*/ 5166655 w 9184313"/>
              <a:gd name="connsiteY22" fmla="*/ 429283 h 1737818"/>
              <a:gd name="connsiteX23" fmla="*/ 5166655 w 9184313"/>
              <a:gd name="connsiteY23" fmla="*/ 1358532 h 1737818"/>
              <a:gd name="connsiteX24" fmla="*/ 4932188 w 9184313"/>
              <a:gd name="connsiteY24" fmla="*/ 1358532 h 1737818"/>
              <a:gd name="connsiteX25" fmla="*/ 4932188 w 9184313"/>
              <a:gd name="connsiteY25" fmla="*/ 620649 h 1737818"/>
              <a:gd name="connsiteX26" fmla="*/ 4763234 w 9184313"/>
              <a:gd name="connsiteY26" fmla="*/ 620649 h 1737818"/>
              <a:gd name="connsiteX27" fmla="*/ 4763234 w 9184313"/>
              <a:gd name="connsiteY27" fmla="*/ 429283 h 1737818"/>
              <a:gd name="connsiteX28" fmla="*/ 3742811 w 9184313"/>
              <a:gd name="connsiteY28" fmla="*/ 429283 h 1737818"/>
              <a:gd name="connsiteX29" fmla="*/ 4611720 w 9184313"/>
              <a:gd name="connsiteY29" fmla="*/ 429283 h 1737818"/>
              <a:gd name="connsiteX30" fmla="*/ 4611720 w 9184313"/>
              <a:gd name="connsiteY30" fmla="*/ 1358532 h 1737818"/>
              <a:gd name="connsiteX31" fmla="*/ 4377252 w 9184313"/>
              <a:gd name="connsiteY31" fmla="*/ 1358532 h 1737818"/>
              <a:gd name="connsiteX32" fmla="*/ 4377252 w 9184313"/>
              <a:gd name="connsiteY32" fmla="*/ 620649 h 1737818"/>
              <a:gd name="connsiteX33" fmla="*/ 3977278 w 9184313"/>
              <a:gd name="connsiteY33" fmla="*/ 620649 h 1737818"/>
              <a:gd name="connsiteX34" fmla="*/ 3977278 w 9184313"/>
              <a:gd name="connsiteY34" fmla="*/ 1358532 h 1737818"/>
              <a:gd name="connsiteX35" fmla="*/ 3742811 w 9184313"/>
              <a:gd name="connsiteY35" fmla="*/ 1358532 h 1737818"/>
              <a:gd name="connsiteX36" fmla="*/ 3742811 w 9184313"/>
              <a:gd name="connsiteY36" fmla="*/ 429283 h 1737818"/>
              <a:gd name="connsiteX37" fmla="*/ 2637911 w 9184313"/>
              <a:gd name="connsiteY37" fmla="*/ 429283 h 1737818"/>
              <a:gd name="connsiteX38" fmla="*/ 3506819 w 9184313"/>
              <a:gd name="connsiteY38" fmla="*/ 429283 h 1737818"/>
              <a:gd name="connsiteX39" fmla="*/ 3506819 w 9184313"/>
              <a:gd name="connsiteY39" fmla="*/ 1358532 h 1737818"/>
              <a:gd name="connsiteX40" fmla="*/ 3272352 w 9184313"/>
              <a:gd name="connsiteY40" fmla="*/ 1358532 h 1737818"/>
              <a:gd name="connsiteX41" fmla="*/ 3272352 w 9184313"/>
              <a:gd name="connsiteY41" fmla="*/ 620649 h 1737818"/>
              <a:gd name="connsiteX42" fmla="*/ 2872379 w 9184313"/>
              <a:gd name="connsiteY42" fmla="*/ 620649 h 1737818"/>
              <a:gd name="connsiteX43" fmla="*/ 2872379 w 9184313"/>
              <a:gd name="connsiteY43" fmla="*/ 1358532 h 1737818"/>
              <a:gd name="connsiteX44" fmla="*/ 2637911 w 9184313"/>
              <a:gd name="connsiteY44" fmla="*/ 1358532 h 1737818"/>
              <a:gd name="connsiteX45" fmla="*/ 2637911 w 9184313"/>
              <a:gd name="connsiteY45" fmla="*/ 429283 h 1737818"/>
              <a:gd name="connsiteX46" fmla="*/ 1991459 w 9184313"/>
              <a:gd name="connsiteY46" fmla="*/ 429283 h 1737818"/>
              <a:gd name="connsiteX47" fmla="*/ 2394881 w 9184313"/>
              <a:gd name="connsiteY47" fmla="*/ 429283 h 1737818"/>
              <a:gd name="connsiteX48" fmla="*/ 2394881 w 9184313"/>
              <a:gd name="connsiteY48" fmla="*/ 1358532 h 1737818"/>
              <a:gd name="connsiteX49" fmla="*/ 2160413 w 9184313"/>
              <a:gd name="connsiteY49" fmla="*/ 1358532 h 1737818"/>
              <a:gd name="connsiteX50" fmla="*/ 2160413 w 9184313"/>
              <a:gd name="connsiteY50" fmla="*/ 620649 h 1737818"/>
              <a:gd name="connsiteX51" fmla="*/ 1991459 w 9184313"/>
              <a:gd name="connsiteY51" fmla="*/ 620649 h 1737818"/>
              <a:gd name="connsiteX52" fmla="*/ 1991459 w 9184313"/>
              <a:gd name="connsiteY52" fmla="*/ 429283 h 1737818"/>
              <a:gd name="connsiteX53" fmla="*/ 6907664 w 9184313"/>
              <a:gd name="connsiteY53" fmla="*/ 412042 h 1737818"/>
              <a:gd name="connsiteX54" fmla="*/ 7219711 w 9184313"/>
              <a:gd name="connsiteY54" fmla="*/ 568929 h 1737818"/>
              <a:gd name="connsiteX55" fmla="*/ 7224884 w 9184313"/>
              <a:gd name="connsiteY55" fmla="*/ 429283 h 1737818"/>
              <a:gd name="connsiteX56" fmla="*/ 7450731 w 9184313"/>
              <a:gd name="connsiteY56" fmla="*/ 429283 h 1737818"/>
              <a:gd name="connsiteX57" fmla="*/ 7450731 w 9184313"/>
              <a:gd name="connsiteY57" fmla="*/ 1737818 h 1737818"/>
              <a:gd name="connsiteX58" fmla="*/ 6512862 w 9184313"/>
              <a:gd name="connsiteY58" fmla="*/ 1737818 h 1737818"/>
              <a:gd name="connsiteX59" fmla="*/ 6512862 w 9184313"/>
              <a:gd name="connsiteY59" fmla="*/ 1546451 h 1737818"/>
              <a:gd name="connsiteX60" fmla="*/ 7216263 w 9184313"/>
              <a:gd name="connsiteY60" fmla="*/ 1546451 h 1737818"/>
              <a:gd name="connsiteX61" fmla="*/ 7216263 w 9184313"/>
              <a:gd name="connsiteY61" fmla="*/ 1224058 h 1737818"/>
              <a:gd name="connsiteX62" fmla="*/ 6907664 w 9184313"/>
              <a:gd name="connsiteY62" fmla="*/ 1375772 h 1737818"/>
              <a:gd name="connsiteX63" fmla="*/ 6589581 w 9184313"/>
              <a:gd name="connsiteY63" fmla="*/ 1240437 h 1737818"/>
              <a:gd name="connsiteX64" fmla="*/ 6462865 w 9184313"/>
              <a:gd name="connsiteY64" fmla="*/ 889597 h 1737818"/>
              <a:gd name="connsiteX65" fmla="*/ 6589581 w 9184313"/>
              <a:gd name="connsiteY65" fmla="*/ 544792 h 1737818"/>
              <a:gd name="connsiteX66" fmla="*/ 6907664 w 9184313"/>
              <a:gd name="connsiteY66" fmla="*/ 412042 h 1737818"/>
              <a:gd name="connsiteX67" fmla="*/ 0 w 9184313"/>
              <a:gd name="connsiteY67" fmla="*/ 82754 h 1737818"/>
              <a:gd name="connsiteX68" fmla="*/ 260328 w 9184313"/>
              <a:gd name="connsiteY68" fmla="*/ 82754 h 1737818"/>
              <a:gd name="connsiteX69" fmla="*/ 567205 w 9184313"/>
              <a:gd name="connsiteY69" fmla="*/ 1032691 h 1737818"/>
              <a:gd name="connsiteX70" fmla="*/ 862013 w 9184313"/>
              <a:gd name="connsiteY70" fmla="*/ 82754 h 1737818"/>
              <a:gd name="connsiteX71" fmla="*/ 1089584 w 9184313"/>
              <a:gd name="connsiteY71" fmla="*/ 82754 h 1737818"/>
              <a:gd name="connsiteX72" fmla="*/ 1387841 w 9184313"/>
              <a:gd name="connsiteY72" fmla="*/ 1032691 h 1737818"/>
              <a:gd name="connsiteX73" fmla="*/ 1692993 w 9184313"/>
              <a:gd name="connsiteY73" fmla="*/ 82754 h 1737818"/>
              <a:gd name="connsiteX74" fmla="*/ 1951597 w 9184313"/>
              <a:gd name="connsiteY74" fmla="*/ 82754 h 1737818"/>
              <a:gd name="connsiteX75" fmla="*/ 1511970 w 9184313"/>
              <a:gd name="connsiteY75" fmla="*/ 1358532 h 1737818"/>
              <a:gd name="connsiteX76" fmla="*/ 1286123 w 9184313"/>
              <a:gd name="connsiteY76" fmla="*/ 1358532 h 1737818"/>
              <a:gd name="connsiteX77" fmla="*/ 975799 w 9184313"/>
              <a:gd name="connsiteY77" fmla="*/ 425835 h 1737818"/>
              <a:gd name="connsiteX78" fmla="*/ 667198 w 9184313"/>
              <a:gd name="connsiteY78" fmla="*/ 1358532 h 1737818"/>
              <a:gd name="connsiteX79" fmla="*/ 441351 w 9184313"/>
              <a:gd name="connsiteY79" fmla="*/ 1358532 h 1737818"/>
              <a:gd name="connsiteX80" fmla="*/ 0 w 9184313"/>
              <a:gd name="connsiteY80" fmla="*/ 82754 h 1737818"/>
              <a:gd name="connsiteX81" fmla="*/ 5051146 w 9184313"/>
              <a:gd name="connsiteY81" fmla="*/ 0 h 1737818"/>
              <a:gd name="connsiteX82" fmla="*/ 5150277 w 9184313"/>
              <a:gd name="connsiteY82" fmla="*/ 39653 h 1737818"/>
              <a:gd name="connsiteX83" fmla="*/ 5189068 w 9184313"/>
              <a:gd name="connsiteY83" fmla="*/ 139646 h 1737818"/>
              <a:gd name="connsiteX84" fmla="*/ 5150277 w 9184313"/>
              <a:gd name="connsiteY84" fmla="*/ 238778 h 1737818"/>
              <a:gd name="connsiteX85" fmla="*/ 5051146 w 9184313"/>
              <a:gd name="connsiteY85" fmla="*/ 277568 h 1737818"/>
              <a:gd name="connsiteX86" fmla="*/ 4950291 w 9184313"/>
              <a:gd name="connsiteY86" fmla="*/ 238778 h 1737818"/>
              <a:gd name="connsiteX87" fmla="*/ 4909776 w 9184313"/>
              <a:gd name="connsiteY87" fmla="*/ 139646 h 1737818"/>
              <a:gd name="connsiteX88" fmla="*/ 4950291 w 9184313"/>
              <a:gd name="connsiteY88" fmla="*/ 39653 h 1737818"/>
              <a:gd name="connsiteX89" fmla="*/ 5051146 w 9184313"/>
              <a:gd name="connsiteY89" fmla="*/ 0 h 1737818"/>
              <a:gd name="connsiteX90" fmla="*/ 2279371 w 9184313"/>
              <a:gd name="connsiteY90" fmla="*/ 0 h 1737818"/>
              <a:gd name="connsiteX91" fmla="*/ 2378503 w 9184313"/>
              <a:gd name="connsiteY91" fmla="*/ 39653 h 1737818"/>
              <a:gd name="connsiteX92" fmla="*/ 2417293 w 9184313"/>
              <a:gd name="connsiteY92" fmla="*/ 139646 h 1737818"/>
              <a:gd name="connsiteX93" fmla="*/ 2378503 w 9184313"/>
              <a:gd name="connsiteY93" fmla="*/ 238778 h 1737818"/>
              <a:gd name="connsiteX94" fmla="*/ 2279371 w 9184313"/>
              <a:gd name="connsiteY94" fmla="*/ 277568 h 1737818"/>
              <a:gd name="connsiteX95" fmla="*/ 2178516 w 9184313"/>
              <a:gd name="connsiteY95" fmla="*/ 238778 h 1737818"/>
              <a:gd name="connsiteX96" fmla="*/ 2138001 w 9184313"/>
              <a:gd name="connsiteY96" fmla="*/ 139646 h 1737818"/>
              <a:gd name="connsiteX97" fmla="*/ 2178516 w 9184313"/>
              <a:gd name="connsiteY97" fmla="*/ 39653 h 1737818"/>
              <a:gd name="connsiteX98" fmla="*/ 2279371 w 9184313"/>
              <a:gd name="connsiteY98" fmla="*/ 0 h 1737818"/>
              <a:gd name="connsiteX0" fmla="*/ 6961109 w 7450731"/>
              <a:gd name="connsiteY0" fmla="*/ 612029 h 1737818"/>
              <a:gd name="connsiteX1" fmla="*/ 6775776 w 7450731"/>
              <a:gd name="connsiteY1" fmla="*/ 688748 h 1737818"/>
              <a:gd name="connsiteX2" fmla="*/ 6705953 w 7450731"/>
              <a:gd name="connsiteY2" fmla="*/ 891321 h 1737818"/>
              <a:gd name="connsiteX3" fmla="*/ 6775776 w 7450731"/>
              <a:gd name="connsiteY3" fmla="*/ 1096480 h 1737818"/>
              <a:gd name="connsiteX4" fmla="*/ 6961109 w 7450731"/>
              <a:gd name="connsiteY4" fmla="*/ 1174061 h 1737818"/>
              <a:gd name="connsiteX5" fmla="*/ 7145579 w 7450731"/>
              <a:gd name="connsiteY5" fmla="*/ 1096480 h 1737818"/>
              <a:gd name="connsiteX6" fmla="*/ 7216263 w 7450731"/>
              <a:gd name="connsiteY6" fmla="*/ 893045 h 1737818"/>
              <a:gd name="connsiteX7" fmla="*/ 7145579 w 7450731"/>
              <a:gd name="connsiteY7" fmla="*/ 689610 h 1737818"/>
              <a:gd name="connsiteX8" fmla="*/ 6961109 w 7450731"/>
              <a:gd name="connsiteY8" fmla="*/ 612029 h 1737818"/>
              <a:gd name="connsiteX9" fmla="*/ 5409686 w 7450731"/>
              <a:gd name="connsiteY9" fmla="*/ 429283 h 1737818"/>
              <a:gd name="connsiteX10" fmla="*/ 6278594 w 7450731"/>
              <a:gd name="connsiteY10" fmla="*/ 429283 h 1737818"/>
              <a:gd name="connsiteX11" fmla="*/ 6278594 w 7450731"/>
              <a:gd name="connsiteY11" fmla="*/ 1358532 h 1737818"/>
              <a:gd name="connsiteX12" fmla="*/ 6044127 w 7450731"/>
              <a:gd name="connsiteY12" fmla="*/ 1358532 h 1737818"/>
              <a:gd name="connsiteX13" fmla="*/ 6044127 w 7450731"/>
              <a:gd name="connsiteY13" fmla="*/ 620649 h 1737818"/>
              <a:gd name="connsiteX14" fmla="*/ 5644153 w 7450731"/>
              <a:gd name="connsiteY14" fmla="*/ 620649 h 1737818"/>
              <a:gd name="connsiteX15" fmla="*/ 5644153 w 7450731"/>
              <a:gd name="connsiteY15" fmla="*/ 1358532 h 1737818"/>
              <a:gd name="connsiteX16" fmla="*/ 5409686 w 7450731"/>
              <a:gd name="connsiteY16" fmla="*/ 1358532 h 1737818"/>
              <a:gd name="connsiteX17" fmla="*/ 5409686 w 7450731"/>
              <a:gd name="connsiteY17" fmla="*/ 429283 h 1737818"/>
              <a:gd name="connsiteX18" fmla="*/ 4763234 w 7450731"/>
              <a:gd name="connsiteY18" fmla="*/ 429283 h 1737818"/>
              <a:gd name="connsiteX19" fmla="*/ 5166655 w 7450731"/>
              <a:gd name="connsiteY19" fmla="*/ 429283 h 1737818"/>
              <a:gd name="connsiteX20" fmla="*/ 5166655 w 7450731"/>
              <a:gd name="connsiteY20" fmla="*/ 1358532 h 1737818"/>
              <a:gd name="connsiteX21" fmla="*/ 4932188 w 7450731"/>
              <a:gd name="connsiteY21" fmla="*/ 1358532 h 1737818"/>
              <a:gd name="connsiteX22" fmla="*/ 4932188 w 7450731"/>
              <a:gd name="connsiteY22" fmla="*/ 620649 h 1737818"/>
              <a:gd name="connsiteX23" fmla="*/ 4763234 w 7450731"/>
              <a:gd name="connsiteY23" fmla="*/ 620649 h 1737818"/>
              <a:gd name="connsiteX24" fmla="*/ 4763234 w 7450731"/>
              <a:gd name="connsiteY24" fmla="*/ 429283 h 1737818"/>
              <a:gd name="connsiteX25" fmla="*/ 3742811 w 7450731"/>
              <a:gd name="connsiteY25" fmla="*/ 429283 h 1737818"/>
              <a:gd name="connsiteX26" fmla="*/ 4611720 w 7450731"/>
              <a:gd name="connsiteY26" fmla="*/ 429283 h 1737818"/>
              <a:gd name="connsiteX27" fmla="*/ 4611720 w 7450731"/>
              <a:gd name="connsiteY27" fmla="*/ 1358532 h 1737818"/>
              <a:gd name="connsiteX28" fmla="*/ 4377252 w 7450731"/>
              <a:gd name="connsiteY28" fmla="*/ 1358532 h 1737818"/>
              <a:gd name="connsiteX29" fmla="*/ 4377252 w 7450731"/>
              <a:gd name="connsiteY29" fmla="*/ 620649 h 1737818"/>
              <a:gd name="connsiteX30" fmla="*/ 3977278 w 7450731"/>
              <a:gd name="connsiteY30" fmla="*/ 620649 h 1737818"/>
              <a:gd name="connsiteX31" fmla="*/ 3977278 w 7450731"/>
              <a:gd name="connsiteY31" fmla="*/ 1358532 h 1737818"/>
              <a:gd name="connsiteX32" fmla="*/ 3742811 w 7450731"/>
              <a:gd name="connsiteY32" fmla="*/ 1358532 h 1737818"/>
              <a:gd name="connsiteX33" fmla="*/ 3742811 w 7450731"/>
              <a:gd name="connsiteY33" fmla="*/ 429283 h 1737818"/>
              <a:gd name="connsiteX34" fmla="*/ 2637911 w 7450731"/>
              <a:gd name="connsiteY34" fmla="*/ 429283 h 1737818"/>
              <a:gd name="connsiteX35" fmla="*/ 3506819 w 7450731"/>
              <a:gd name="connsiteY35" fmla="*/ 429283 h 1737818"/>
              <a:gd name="connsiteX36" fmla="*/ 3506819 w 7450731"/>
              <a:gd name="connsiteY36" fmla="*/ 1358532 h 1737818"/>
              <a:gd name="connsiteX37" fmla="*/ 3272352 w 7450731"/>
              <a:gd name="connsiteY37" fmla="*/ 1358532 h 1737818"/>
              <a:gd name="connsiteX38" fmla="*/ 3272352 w 7450731"/>
              <a:gd name="connsiteY38" fmla="*/ 620649 h 1737818"/>
              <a:gd name="connsiteX39" fmla="*/ 2872379 w 7450731"/>
              <a:gd name="connsiteY39" fmla="*/ 620649 h 1737818"/>
              <a:gd name="connsiteX40" fmla="*/ 2872379 w 7450731"/>
              <a:gd name="connsiteY40" fmla="*/ 1358532 h 1737818"/>
              <a:gd name="connsiteX41" fmla="*/ 2637911 w 7450731"/>
              <a:gd name="connsiteY41" fmla="*/ 1358532 h 1737818"/>
              <a:gd name="connsiteX42" fmla="*/ 2637911 w 7450731"/>
              <a:gd name="connsiteY42" fmla="*/ 429283 h 1737818"/>
              <a:gd name="connsiteX43" fmla="*/ 1991459 w 7450731"/>
              <a:gd name="connsiteY43" fmla="*/ 429283 h 1737818"/>
              <a:gd name="connsiteX44" fmla="*/ 2394881 w 7450731"/>
              <a:gd name="connsiteY44" fmla="*/ 429283 h 1737818"/>
              <a:gd name="connsiteX45" fmla="*/ 2394881 w 7450731"/>
              <a:gd name="connsiteY45" fmla="*/ 1358532 h 1737818"/>
              <a:gd name="connsiteX46" fmla="*/ 2160413 w 7450731"/>
              <a:gd name="connsiteY46" fmla="*/ 1358532 h 1737818"/>
              <a:gd name="connsiteX47" fmla="*/ 2160413 w 7450731"/>
              <a:gd name="connsiteY47" fmla="*/ 620649 h 1737818"/>
              <a:gd name="connsiteX48" fmla="*/ 1991459 w 7450731"/>
              <a:gd name="connsiteY48" fmla="*/ 620649 h 1737818"/>
              <a:gd name="connsiteX49" fmla="*/ 1991459 w 7450731"/>
              <a:gd name="connsiteY49" fmla="*/ 429283 h 1737818"/>
              <a:gd name="connsiteX50" fmla="*/ 6907664 w 7450731"/>
              <a:gd name="connsiteY50" fmla="*/ 412042 h 1737818"/>
              <a:gd name="connsiteX51" fmla="*/ 7219711 w 7450731"/>
              <a:gd name="connsiteY51" fmla="*/ 568929 h 1737818"/>
              <a:gd name="connsiteX52" fmla="*/ 7224884 w 7450731"/>
              <a:gd name="connsiteY52" fmla="*/ 429283 h 1737818"/>
              <a:gd name="connsiteX53" fmla="*/ 7450731 w 7450731"/>
              <a:gd name="connsiteY53" fmla="*/ 429283 h 1737818"/>
              <a:gd name="connsiteX54" fmla="*/ 7450731 w 7450731"/>
              <a:gd name="connsiteY54" fmla="*/ 1737818 h 1737818"/>
              <a:gd name="connsiteX55" fmla="*/ 6512862 w 7450731"/>
              <a:gd name="connsiteY55" fmla="*/ 1737818 h 1737818"/>
              <a:gd name="connsiteX56" fmla="*/ 6512862 w 7450731"/>
              <a:gd name="connsiteY56" fmla="*/ 1546451 h 1737818"/>
              <a:gd name="connsiteX57" fmla="*/ 7216263 w 7450731"/>
              <a:gd name="connsiteY57" fmla="*/ 1546451 h 1737818"/>
              <a:gd name="connsiteX58" fmla="*/ 7216263 w 7450731"/>
              <a:gd name="connsiteY58" fmla="*/ 1224058 h 1737818"/>
              <a:gd name="connsiteX59" fmla="*/ 6907664 w 7450731"/>
              <a:gd name="connsiteY59" fmla="*/ 1375772 h 1737818"/>
              <a:gd name="connsiteX60" fmla="*/ 6589581 w 7450731"/>
              <a:gd name="connsiteY60" fmla="*/ 1240437 h 1737818"/>
              <a:gd name="connsiteX61" fmla="*/ 6462865 w 7450731"/>
              <a:gd name="connsiteY61" fmla="*/ 889597 h 1737818"/>
              <a:gd name="connsiteX62" fmla="*/ 6589581 w 7450731"/>
              <a:gd name="connsiteY62" fmla="*/ 544792 h 1737818"/>
              <a:gd name="connsiteX63" fmla="*/ 6907664 w 7450731"/>
              <a:gd name="connsiteY63" fmla="*/ 412042 h 1737818"/>
              <a:gd name="connsiteX64" fmla="*/ 0 w 7450731"/>
              <a:gd name="connsiteY64" fmla="*/ 82754 h 1737818"/>
              <a:gd name="connsiteX65" fmla="*/ 260328 w 7450731"/>
              <a:gd name="connsiteY65" fmla="*/ 82754 h 1737818"/>
              <a:gd name="connsiteX66" fmla="*/ 567205 w 7450731"/>
              <a:gd name="connsiteY66" fmla="*/ 1032691 h 1737818"/>
              <a:gd name="connsiteX67" fmla="*/ 862013 w 7450731"/>
              <a:gd name="connsiteY67" fmla="*/ 82754 h 1737818"/>
              <a:gd name="connsiteX68" fmla="*/ 1089584 w 7450731"/>
              <a:gd name="connsiteY68" fmla="*/ 82754 h 1737818"/>
              <a:gd name="connsiteX69" fmla="*/ 1387841 w 7450731"/>
              <a:gd name="connsiteY69" fmla="*/ 1032691 h 1737818"/>
              <a:gd name="connsiteX70" fmla="*/ 1692993 w 7450731"/>
              <a:gd name="connsiteY70" fmla="*/ 82754 h 1737818"/>
              <a:gd name="connsiteX71" fmla="*/ 1951597 w 7450731"/>
              <a:gd name="connsiteY71" fmla="*/ 82754 h 1737818"/>
              <a:gd name="connsiteX72" fmla="*/ 1511970 w 7450731"/>
              <a:gd name="connsiteY72" fmla="*/ 1358532 h 1737818"/>
              <a:gd name="connsiteX73" fmla="*/ 1286123 w 7450731"/>
              <a:gd name="connsiteY73" fmla="*/ 1358532 h 1737818"/>
              <a:gd name="connsiteX74" fmla="*/ 975799 w 7450731"/>
              <a:gd name="connsiteY74" fmla="*/ 425835 h 1737818"/>
              <a:gd name="connsiteX75" fmla="*/ 667198 w 7450731"/>
              <a:gd name="connsiteY75" fmla="*/ 1358532 h 1737818"/>
              <a:gd name="connsiteX76" fmla="*/ 441351 w 7450731"/>
              <a:gd name="connsiteY76" fmla="*/ 1358532 h 1737818"/>
              <a:gd name="connsiteX77" fmla="*/ 0 w 7450731"/>
              <a:gd name="connsiteY77" fmla="*/ 82754 h 1737818"/>
              <a:gd name="connsiteX78" fmla="*/ 5051146 w 7450731"/>
              <a:gd name="connsiteY78" fmla="*/ 0 h 1737818"/>
              <a:gd name="connsiteX79" fmla="*/ 5150277 w 7450731"/>
              <a:gd name="connsiteY79" fmla="*/ 39653 h 1737818"/>
              <a:gd name="connsiteX80" fmla="*/ 5189068 w 7450731"/>
              <a:gd name="connsiteY80" fmla="*/ 139646 h 1737818"/>
              <a:gd name="connsiteX81" fmla="*/ 5150277 w 7450731"/>
              <a:gd name="connsiteY81" fmla="*/ 238778 h 1737818"/>
              <a:gd name="connsiteX82" fmla="*/ 5051146 w 7450731"/>
              <a:gd name="connsiteY82" fmla="*/ 277568 h 1737818"/>
              <a:gd name="connsiteX83" fmla="*/ 4950291 w 7450731"/>
              <a:gd name="connsiteY83" fmla="*/ 238778 h 1737818"/>
              <a:gd name="connsiteX84" fmla="*/ 4909776 w 7450731"/>
              <a:gd name="connsiteY84" fmla="*/ 139646 h 1737818"/>
              <a:gd name="connsiteX85" fmla="*/ 4950291 w 7450731"/>
              <a:gd name="connsiteY85" fmla="*/ 39653 h 1737818"/>
              <a:gd name="connsiteX86" fmla="*/ 5051146 w 7450731"/>
              <a:gd name="connsiteY86" fmla="*/ 0 h 1737818"/>
              <a:gd name="connsiteX87" fmla="*/ 2279371 w 7450731"/>
              <a:gd name="connsiteY87" fmla="*/ 0 h 1737818"/>
              <a:gd name="connsiteX88" fmla="*/ 2378503 w 7450731"/>
              <a:gd name="connsiteY88" fmla="*/ 39653 h 1737818"/>
              <a:gd name="connsiteX89" fmla="*/ 2417293 w 7450731"/>
              <a:gd name="connsiteY89" fmla="*/ 139646 h 1737818"/>
              <a:gd name="connsiteX90" fmla="*/ 2378503 w 7450731"/>
              <a:gd name="connsiteY90" fmla="*/ 238778 h 1737818"/>
              <a:gd name="connsiteX91" fmla="*/ 2279371 w 7450731"/>
              <a:gd name="connsiteY91" fmla="*/ 277568 h 1737818"/>
              <a:gd name="connsiteX92" fmla="*/ 2178516 w 7450731"/>
              <a:gd name="connsiteY92" fmla="*/ 238778 h 1737818"/>
              <a:gd name="connsiteX93" fmla="*/ 2138001 w 7450731"/>
              <a:gd name="connsiteY93" fmla="*/ 139646 h 1737818"/>
              <a:gd name="connsiteX94" fmla="*/ 2178516 w 7450731"/>
              <a:gd name="connsiteY94" fmla="*/ 39653 h 1737818"/>
              <a:gd name="connsiteX95" fmla="*/ 2279371 w 7450731"/>
              <a:gd name="connsiteY95" fmla="*/ 0 h 173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7450731" h="1737818">
                <a:moveTo>
                  <a:pt x="6961109" y="612029"/>
                </a:moveTo>
                <a:cubicBezTo>
                  <a:pt x="6884102" y="612029"/>
                  <a:pt x="6822325" y="637602"/>
                  <a:pt x="6775776" y="688748"/>
                </a:cubicBezTo>
                <a:cubicBezTo>
                  <a:pt x="6729227" y="739894"/>
                  <a:pt x="6705953" y="807419"/>
                  <a:pt x="6705953" y="891321"/>
                </a:cubicBezTo>
                <a:cubicBezTo>
                  <a:pt x="6705953" y="976373"/>
                  <a:pt x="6729227" y="1044760"/>
                  <a:pt x="6775776" y="1096480"/>
                </a:cubicBezTo>
                <a:cubicBezTo>
                  <a:pt x="6822325" y="1148201"/>
                  <a:pt x="6884102" y="1174061"/>
                  <a:pt x="6961109" y="1174061"/>
                </a:cubicBezTo>
                <a:cubicBezTo>
                  <a:pt x="7036966" y="1174061"/>
                  <a:pt x="7098456" y="1148201"/>
                  <a:pt x="7145579" y="1096480"/>
                </a:cubicBezTo>
                <a:cubicBezTo>
                  <a:pt x="7192702" y="1044760"/>
                  <a:pt x="7216263" y="976948"/>
                  <a:pt x="7216263" y="893045"/>
                </a:cubicBezTo>
                <a:cubicBezTo>
                  <a:pt x="7216263" y="809143"/>
                  <a:pt x="7192702" y="741331"/>
                  <a:pt x="7145579" y="689610"/>
                </a:cubicBezTo>
                <a:cubicBezTo>
                  <a:pt x="7098456" y="637890"/>
                  <a:pt x="7036966" y="612029"/>
                  <a:pt x="6961109" y="612029"/>
                </a:cubicBezTo>
                <a:close/>
                <a:moveTo>
                  <a:pt x="5409686" y="429283"/>
                </a:moveTo>
                <a:lnTo>
                  <a:pt x="6278594" y="429283"/>
                </a:lnTo>
                <a:lnTo>
                  <a:pt x="6278594" y="1358532"/>
                </a:lnTo>
                <a:lnTo>
                  <a:pt x="6044127" y="1358532"/>
                </a:lnTo>
                <a:lnTo>
                  <a:pt x="6044127" y="620649"/>
                </a:lnTo>
                <a:lnTo>
                  <a:pt x="5644153" y="620649"/>
                </a:lnTo>
                <a:lnTo>
                  <a:pt x="5644153" y="1358532"/>
                </a:lnTo>
                <a:lnTo>
                  <a:pt x="5409686" y="1358532"/>
                </a:lnTo>
                <a:lnTo>
                  <a:pt x="5409686" y="429283"/>
                </a:lnTo>
                <a:close/>
                <a:moveTo>
                  <a:pt x="4763234" y="429283"/>
                </a:moveTo>
                <a:lnTo>
                  <a:pt x="5166655" y="429283"/>
                </a:lnTo>
                <a:lnTo>
                  <a:pt x="5166655" y="1358532"/>
                </a:lnTo>
                <a:lnTo>
                  <a:pt x="4932188" y="1358532"/>
                </a:lnTo>
                <a:lnTo>
                  <a:pt x="4932188" y="620649"/>
                </a:lnTo>
                <a:lnTo>
                  <a:pt x="4763234" y="620649"/>
                </a:lnTo>
                <a:lnTo>
                  <a:pt x="4763234" y="429283"/>
                </a:lnTo>
                <a:close/>
                <a:moveTo>
                  <a:pt x="3742811" y="429283"/>
                </a:moveTo>
                <a:lnTo>
                  <a:pt x="4611720" y="429283"/>
                </a:lnTo>
                <a:lnTo>
                  <a:pt x="4611720" y="1358532"/>
                </a:lnTo>
                <a:lnTo>
                  <a:pt x="4377252" y="1358532"/>
                </a:lnTo>
                <a:lnTo>
                  <a:pt x="4377252" y="620649"/>
                </a:lnTo>
                <a:lnTo>
                  <a:pt x="3977278" y="620649"/>
                </a:lnTo>
                <a:lnTo>
                  <a:pt x="3977278" y="1358532"/>
                </a:lnTo>
                <a:lnTo>
                  <a:pt x="3742811" y="1358532"/>
                </a:lnTo>
                <a:lnTo>
                  <a:pt x="3742811" y="429283"/>
                </a:lnTo>
                <a:close/>
                <a:moveTo>
                  <a:pt x="2637911" y="429283"/>
                </a:moveTo>
                <a:lnTo>
                  <a:pt x="3506819" y="429283"/>
                </a:lnTo>
                <a:lnTo>
                  <a:pt x="3506819" y="1358532"/>
                </a:lnTo>
                <a:lnTo>
                  <a:pt x="3272352" y="1358532"/>
                </a:lnTo>
                <a:lnTo>
                  <a:pt x="3272352" y="620649"/>
                </a:lnTo>
                <a:lnTo>
                  <a:pt x="2872379" y="620649"/>
                </a:lnTo>
                <a:lnTo>
                  <a:pt x="2872379" y="1358532"/>
                </a:lnTo>
                <a:lnTo>
                  <a:pt x="2637911" y="1358532"/>
                </a:lnTo>
                <a:lnTo>
                  <a:pt x="2637911" y="429283"/>
                </a:lnTo>
                <a:close/>
                <a:moveTo>
                  <a:pt x="1991459" y="429283"/>
                </a:moveTo>
                <a:lnTo>
                  <a:pt x="2394881" y="429283"/>
                </a:lnTo>
                <a:lnTo>
                  <a:pt x="2394881" y="1358532"/>
                </a:lnTo>
                <a:lnTo>
                  <a:pt x="2160413" y="1358532"/>
                </a:lnTo>
                <a:lnTo>
                  <a:pt x="2160413" y="620649"/>
                </a:lnTo>
                <a:lnTo>
                  <a:pt x="1991459" y="620649"/>
                </a:lnTo>
                <a:lnTo>
                  <a:pt x="1991459" y="429283"/>
                </a:lnTo>
                <a:close/>
                <a:moveTo>
                  <a:pt x="6907664" y="412042"/>
                </a:moveTo>
                <a:cubicBezTo>
                  <a:pt x="7045585" y="412042"/>
                  <a:pt x="7149602" y="464338"/>
                  <a:pt x="7219711" y="568929"/>
                </a:cubicBezTo>
                <a:lnTo>
                  <a:pt x="7224884" y="429283"/>
                </a:lnTo>
                <a:lnTo>
                  <a:pt x="7450731" y="429283"/>
                </a:lnTo>
                <a:lnTo>
                  <a:pt x="7450731" y="1737818"/>
                </a:lnTo>
                <a:lnTo>
                  <a:pt x="6512862" y="1737818"/>
                </a:lnTo>
                <a:lnTo>
                  <a:pt x="6512862" y="1546451"/>
                </a:lnTo>
                <a:lnTo>
                  <a:pt x="7216263" y="1546451"/>
                </a:lnTo>
                <a:lnTo>
                  <a:pt x="7216263" y="1224058"/>
                </a:lnTo>
                <a:cubicBezTo>
                  <a:pt x="7146154" y="1325201"/>
                  <a:pt x="7043287" y="1375772"/>
                  <a:pt x="6907664" y="1375772"/>
                </a:cubicBezTo>
                <a:cubicBezTo>
                  <a:pt x="6780086" y="1375772"/>
                  <a:pt x="6674058" y="1330661"/>
                  <a:pt x="6589581" y="1240437"/>
                </a:cubicBezTo>
                <a:cubicBezTo>
                  <a:pt x="6505104" y="1150212"/>
                  <a:pt x="6462865" y="1033266"/>
                  <a:pt x="6462865" y="889597"/>
                </a:cubicBezTo>
                <a:cubicBezTo>
                  <a:pt x="6462865" y="748227"/>
                  <a:pt x="6505104" y="633292"/>
                  <a:pt x="6589581" y="544792"/>
                </a:cubicBezTo>
                <a:cubicBezTo>
                  <a:pt x="6674058" y="456292"/>
                  <a:pt x="6780086" y="412042"/>
                  <a:pt x="6907664" y="412042"/>
                </a:cubicBezTo>
                <a:close/>
                <a:moveTo>
                  <a:pt x="0" y="82754"/>
                </a:moveTo>
                <a:lnTo>
                  <a:pt x="260328" y="82754"/>
                </a:lnTo>
                <a:lnTo>
                  <a:pt x="567205" y="1032691"/>
                </a:lnTo>
                <a:lnTo>
                  <a:pt x="862013" y="82754"/>
                </a:lnTo>
                <a:lnTo>
                  <a:pt x="1089584" y="82754"/>
                </a:lnTo>
                <a:lnTo>
                  <a:pt x="1387841" y="1032691"/>
                </a:lnTo>
                <a:lnTo>
                  <a:pt x="1692993" y="82754"/>
                </a:lnTo>
                <a:lnTo>
                  <a:pt x="1951597" y="82754"/>
                </a:lnTo>
                <a:lnTo>
                  <a:pt x="1511970" y="1358532"/>
                </a:lnTo>
                <a:lnTo>
                  <a:pt x="1286123" y="1358532"/>
                </a:lnTo>
                <a:lnTo>
                  <a:pt x="975799" y="425835"/>
                </a:lnTo>
                <a:lnTo>
                  <a:pt x="667198" y="1358532"/>
                </a:lnTo>
                <a:lnTo>
                  <a:pt x="441351" y="1358532"/>
                </a:lnTo>
                <a:lnTo>
                  <a:pt x="0" y="82754"/>
                </a:lnTo>
                <a:close/>
                <a:moveTo>
                  <a:pt x="5051146" y="0"/>
                </a:moveTo>
                <a:cubicBezTo>
                  <a:pt x="5091373" y="0"/>
                  <a:pt x="5124417" y="13218"/>
                  <a:pt x="5150277" y="39653"/>
                </a:cubicBezTo>
                <a:cubicBezTo>
                  <a:pt x="5176138" y="66088"/>
                  <a:pt x="5189068" y="99419"/>
                  <a:pt x="5189068" y="139646"/>
                </a:cubicBezTo>
                <a:cubicBezTo>
                  <a:pt x="5189068" y="179874"/>
                  <a:pt x="5176138" y="212917"/>
                  <a:pt x="5150277" y="238778"/>
                </a:cubicBezTo>
                <a:cubicBezTo>
                  <a:pt x="5124417" y="264638"/>
                  <a:pt x="5091373" y="277568"/>
                  <a:pt x="5051146" y="277568"/>
                </a:cubicBezTo>
                <a:cubicBezTo>
                  <a:pt x="5010918" y="277568"/>
                  <a:pt x="4977300" y="264638"/>
                  <a:pt x="4950291" y="238778"/>
                </a:cubicBezTo>
                <a:cubicBezTo>
                  <a:pt x="4923281" y="212917"/>
                  <a:pt x="4909776" y="179874"/>
                  <a:pt x="4909776" y="139646"/>
                </a:cubicBezTo>
                <a:cubicBezTo>
                  <a:pt x="4909776" y="99419"/>
                  <a:pt x="4923281" y="66088"/>
                  <a:pt x="4950291" y="39653"/>
                </a:cubicBezTo>
                <a:cubicBezTo>
                  <a:pt x="4977300" y="13218"/>
                  <a:pt x="5010918" y="0"/>
                  <a:pt x="5051146" y="0"/>
                </a:cubicBezTo>
                <a:close/>
                <a:moveTo>
                  <a:pt x="2279371" y="0"/>
                </a:moveTo>
                <a:cubicBezTo>
                  <a:pt x="2319598" y="0"/>
                  <a:pt x="2352642" y="13218"/>
                  <a:pt x="2378503" y="39653"/>
                </a:cubicBezTo>
                <a:cubicBezTo>
                  <a:pt x="2404363" y="66088"/>
                  <a:pt x="2417293" y="99419"/>
                  <a:pt x="2417293" y="139646"/>
                </a:cubicBezTo>
                <a:cubicBezTo>
                  <a:pt x="2417293" y="179874"/>
                  <a:pt x="2404363" y="212917"/>
                  <a:pt x="2378503" y="238778"/>
                </a:cubicBezTo>
                <a:cubicBezTo>
                  <a:pt x="2352642" y="264638"/>
                  <a:pt x="2319598" y="277568"/>
                  <a:pt x="2279371" y="277568"/>
                </a:cubicBezTo>
                <a:cubicBezTo>
                  <a:pt x="2239144" y="277568"/>
                  <a:pt x="2205525" y="264638"/>
                  <a:pt x="2178516" y="238778"/>
                </a:cubicBezTo>
                <a:cubicBezTo>
                  <a:pt x="2151506" y="212917"/>
                  <a:pt x="2138001" y="179874"/>
                  <a:pt x="2138001" y="139646"/>
                </a:cubicBezTo>
                <a:cubicBezTo>
                  <a:pt x="2138001" y="99419"/>
                  <a:pt x="2151506" y="66088"/>
                  <a:pt x="2178516" y="39653"/>
                </a:cubicBezTo>
                <a:cubicBezTo>
                  <a:pt x="2205525" y="13218"/>
                  <a:pt x="2239144" y="0"/>
                  <a:pt x="22793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AB61AD-0ABD-4C60-AEF0-59CC09C70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C15EF0DA-572D-4EFA-A824-48E3D1F00234}"/>
              </a:ext>
            </a:extLst>
          </p:cNvPr>
          <p:cNvSpPr txBox="1"/>
          <p:nvPr/>
        </p:nvSpPr>
        <p:spPr>
          <a:xfrm>
            <a:off x="326418" y="568342"/>
            <a:ext cx="1606186" cy="280516"/>
          </a:xfrm>
          <a:custGeom>
            <a:avLst/>
            <a:gdLst>
              <a:gd name="connsiteX0" fmla="*/ 1173137 w 2106317"/>
              <a:gd name="connsiteY0" fmla="*/ 380021 h 508986"/>
              <a:gd name="connsiteX1" fmla="*/ 1284081 w 2106317"/>
              <a:gd name="connsiteY1" fmla="*/ 380021 h 508986"/>
              <a:gd name="connsiteX2" fmla="*/ 1284081 w 2106317"/>
              <a:gd name="connsiteY2" fmla="*/ 395124 h 508986"/>
              <a:gd name="connsiteX3" fmla="*/ 1173137 w 2106317"/>
              <a:gd name="connsiteY3" fmla="*/ 395124 h 508986"/>
              <a:gd name="connsiteX4" fmla="*/ 1173137 w 2106317"/>
              <a:gd name="connsiteY4" fmla="*/ 380021 h 508986"/>
              <a:gd name="connsiteX5" fmla="*/ 1028884 w 2106317"/>
              <a:gd name="connsiteY5" fmla="*/ 339422 h 508986"/>
              <a:gd name="connsiteX6" fmla="*/ 975775 w 2106317"/>
              <a:gd name="connsiteY6" fmla="*/ 360318 h 508986"/>
              <a:gd name="connsiteX7" fmla="*/ 955545 w 2106317"/>
              <a:gd name="connsiteY7" fmla="*/ 415629 h 508986"/>
              <a:gd name="connsiteX8" fmla="*/ 975775 w 2106317"/>
              <a:gd name="connsiteY8" fmla="*/ 470582 h 508986"/>
              <a:gd name="connsiteX9" fmla="*/ 1028884 w 2106317"/>
              <a:gd name="connsiteY9" fmla="*/ 491426 h 508986"/>
              <a:gd name="connsiteX10" fmla="*/ 1081994 w 2106317"/>
              <a:gd name="connsiteY10" fmla="*/ 470582 h 508986"/>
              <a:gd name="connsiteX11" fmla="*/ 1102224 w 2106317"/>
              <a:gd name="connsiteY11" fmla="*/ 415629 h 508986"/>
              <a:gd name="connsiteX12" fmla="*/ 1081994 w 2106317"/>
              <a:gd name="connsiteY12" fmla="*/ 360318 h 508986"/>
              <a:gd name="connsiteX13" fmla="*/ 1028884 w 2106317"/>
              <a:gd name="connsiteY13" fmla="*/ 339422 h 508986"/>
              <a:gd name="connsiteX14" fmla="*/ 1668592 w 2106317"/>
              <a:gd name="connsiteY14" fmla="*/ 215321 h 508986"/>
              <a:gd name="connsiteX15" fmla="*/ 1609032 w 2106317"/>
              <a:gd name="connsiteY15" fmla="*/ 253316 h 508986"/>
              <a:gd name="connsiteX16" fmla="*/ 1586652 w 2106317"/>
              <a:gd name="connsiteY16" fmla="*/ 353374 h 508986"/>
              <a:gd name="connsiteX17" fmla="*/ 1609032 w 2106317"/>
              <a:gd name="connsiteY17" fmla="*/ 453431 h 508986"/>
              <a:gd name="connsiteX18" fmla="*/ 1668592 w 2106317"/>
              <a:gd name="connsiteY18" fmla="*/ 491426 h 508986"/>
              <a:gd name="connsiteX19" fmla="*/ 1728153 w 2106317"/>
              <a:gd name="connsiteY19" fmla="*/ 453431 h 508986"/>
              <a:gd name="connsiteX20" fmla="*/ 1750533 w 2106317"/>
              <a:gd name="connsiteY20" fmla="*/ 353374 h 508986"/>
              <a:gd name="connsiteX21" fmla="*/ 1728153 w 2106317"/>
              <a:gd name="connsiteY21" fmla="*/ 253316 h 508986"/>
              <a:gd name="connsiteX22" fmla="*/ 1668592 w 2106317"/>
              <a:gd name="connsiteY22" fmla="*/ 215321 h 508986"/>
              <a:gd name="connsiteX23" fmla="*/ 658942 w 2106317"/>
              <a:gd name="connsiteY23" fmla="*/ 215321 h 508986"/>
              <a:gd name="connsiteX24" fmla="*/ 599382 w 2106317"/>
              <a:gd name="connsiteY24" fmla="*/ 253316 h 508986"/>
              <a:gd name="connsiteX25" fmla="*/ 577002 w 2106317"/>
              <a:gd name="connsiteY25" fmla="*/ 353374 h 508986"/>
              <a:gd name="connsiteX26" fmla="*/ 599382 w 2106317"/>
              <a:gd name="connsiteY26" fmla="*/ 453431 h 508986"/>
              <a:gd name="connsiteX27" fmla="*/ 658942 w 2106317"/>
              <a:gd name="connsiteY27" fmla="*/ 491426 h 508986"/>
              <a:gd name="connsiteX28" fmla="*/ 718503 w 2106317"/>
              <a:gd name="connsiteY28" fmla="*/ 453431 h 508986"/>
              <a:gd name="connsiteX29" fmla="*/ 740883 w 2106317"/>
              <a:gd name="connsiteY29" fmla="*/ 353374 h 508986"/>
              <a:gd name="connsiteX30" fmla="*/ 718503 w 2106317"/>
              <a:gd name="connsiteY30" fmla="*/ 253316 h 508986"/>
              <a:gd name="connsiteX31" fmla="*/ 658942 w 2106317"/>
              <a:gd name="connsiteY31" fmla="*/ 215321 h 508986"/>
              <a:gd name="connsiteX32" fmla="*/ 2026911 w 2106317"/>
              <a:gd name="connsiteY32" fmla="*/ 201856 h 508986"/>
              <a:gd name="connsiteX33" fmla="*/ 2106317 w 2106317"/>
              <a:gd name="connsiteY33" fmla="*/ 201856 h 508986"/>
              <a:gd name="connsiteX34" fmla="*/ 2106317 w 2106317"/>
              <a:gd name="connsiteY34" fmla="*/ 504891 h 508986"/>
              <a:gd name="connsiteX35" fmla="*/ 2085480 w 2106317"/>
              <a:gd name="connsiteY35" fmla="*/ 504891 h 508986"/>
              <a:gd name="connsiteX36" fmla="*/ 2085480 w 2106317"/>
              <a:gd name="connsiteY36" fmla="*/ 219417 h 508986"/>
              <a:gd name="connsiteX37" fmla="*/ 2026911 w 2106317"/>
              <a:gd name="connsiteY37" fmla="*/ 219417 h 508986"/>
              <a:gd name="connsiteX38" fmla="*/ 2026911 w 2106317"/>
              <a:gd name="connsiteY38" fmla="*/ 201856 h 508986"/>
              <a:gd name="connsiteX39" fmla="*/ 1053467 w 2106317"/>
              <a:gd name="connsiteY39" fmla="*/ 201856 h 508986"/>
              <a:gd name="connsiteX40" fmla="*/ 1077641 w 2106317"/>
              <a:gd name="connsiteY40" fmla="*/ 201856 h 508986"/>
              <a:gd name="connsiteX41" fmla="*/ 988732 w 2106317"/>
              <a:gd name="connsiteY41" fmla="*/ 332072 h 508986"/>
              <a:gd name="connsiteX42" fmla="*/ 1008962 w 2106317"/>
              <a:gd name="connsiteY42" fmla="*/ 325080 h 508986"/>
              <a:gd name="connsiteX43" fmla="*/ 1032572 w 2106317"/>
              <a:gd name="connsiteY43" fmla="*/ 322681 h 508986"/>
              <a:gd name="connsiteX44" fmla="*/ 1098712 w 2106317"/>
              <a:gd name="connsiteY44" fmla="*/ 348055 h 508986"/>
              <a:gd name="connsiteX45" fmla="*/ 1124290 w 2106317"/>
              <a:gd name="connsiteY45" fmla="*/ 415219 h 508986"/>
              <a:gd name="connsiteX46" fmla="*/ 1098097 w 2106317"/>
              <a:gd name="connsiteY46" fmla="*/ 483305 h 508986"/>
              <a:gd name="connsiteX47" fmla="*/ 1028884 w 2106317"/>
              <a:gd name="connsiteY47" fmla="*/ 508986 h 508986"/>
              <a:gd name="connsiteX48" fmla="*/ 959671 w 2106317"/>
              <a:gd name="connsiteY48" fmla="*/ 483408 h 508986"/>
              <a:gd name="connsiteX49" fmla="*/ 933479 w 2106317"/>
              <a:gd name="connsiteY49" fmla="*/ 416039 h 508986"/>
              <a:gd name="connsiteX50" fmla="*/ 938587 w 2106317"/>
              <a:gd name="connsiteY50" fmla="*/ 381418 h 508986"/>
              <a:gd name="connsiteX51" fmla="*/ 953501 w 2106317"/>
              <a:gd name="connsiteY51" fmla="*/ 351714 h 508986"/>
              <a:gd name="connsiteX52" fmla="*/ 1053467 w 2106317"/>
              <a:gd name="connsiteY52" fmla="*/ 201856 h 508986"/>
              <a:gd name="connsiteX53" fmla="*/ 788661 w 2106317"/>
              <a:gd name="connsiteY53" fmla="*/ 201856 h 508986"/>
              <a:gd name="connsiteX54" fmla="*/ 868067 w 2106317"/>
              <a:gd name="connsiteY54" fmla="*/ 201856 h 508986"/>
              <a:gd name="connsiteX55" fmla="*/ 868067 w 2106317"/>
              <a:gd name="connsiteY55" fmla="*/ 504891 h 508986"/>
              <a:gd name="connsiteX56" fmla="*/ 847230 w 2106317"/>
              <a:gd name="connsiteY56" fmla="*/ 504891 h 508986"/>
              <a:gd name="connsiteX57" fmla="*/ 847230 w 2106317"/>
              <a:gd name="connsiteY57" fmla="*/ 219417 h 508986"/>
              <a:gd name="connsiteX58" fmla="*/ 788661 w 2106317"/>
              <a:gd name="connsiteY58" fmla="*/ 219417 h 508986"/>
              <a:gd name="connsiteX59" fmla="*/ 788661 w 2106317"/>
              <a:gd name="connsiteY59" fmla="*/ 201856 h 508986"/>
              <a:gd name="connsiteX60" fmla="*/ 1902317 w 2106317"/>
              <a:gd name="connsiteY60" fmla="*/ 197760 h 508986"/>
              <a:gd name="connsiteX61" fmla="*/ 1966718 w 2106317"/>
              <a:gd name="connsiteY61" fmla="*/ 218831 h 508986"/>
              <a:gd name="connsiteX62" fmla="*/ 1991169 w 2106317"/>
              <a:gd name="connsiteY62" fmla="*/ 275541 h 508986"/>
              <a:gd name="connsiteX63" fmla="*/ 1979151 w 2106317"/>
              <a:gd name="connsiteY63" fmla="*/ 324365 h 508986"/>
              <a:gd name="connsiteX64" fmla="*/ 1950119 w 2106317"/>
              <a:gd name="connsiteY64" fmla="*/ 367636 h 508986"/>
              <a:gd name="connsiteX65" fmla="*/ 1914609 w 2106317"/>
              <a:gd name="connsiteY65" fmla="*/ 406629 h 508986"/>
              <a:gd name="connsiteX66" fmla="*/ 1838809 w 2106317"/>
              <a:gd name="connsiteY66" fmla="*/ 487330 h 508986"/>
              <a:gd name="connsiteX67" fmla="*/ 1995675 w 2106317"/>
              <a:gd name="connsiteY67" fmla="*/ 487330 h 508986"/>
              <a:gd name="connsiteX68" fmla="*/ 1995675 w 2106317"/>
              <a:gd name="connsiteY68" fmla="*/ 504891 h 508986"/>
              <a:gd name="connsiteX69" fmla="*/ 1810188 w 2106317"/>
              <a:gd name="connsiteY69" fmla="*/ 504891 h 508986"/>
              <a:gd name="connsiteX70" fmla="*/ 1810188 w 2106317"/>
              <a:gd name="connsiteY70" fmla="*/ 491006 h 508986"/>
              <a:gd name="connsiteX71" fmla="*/ 1901088 w 2106317"/>
              <a:gd name="connsiteY71" fmla="*/ 393111 h 508986"/>
              <a:gd name="connsiteX72" fmla="*/ 1930953 w 2106317"/>
              <a:gd name="connsiteY72" fmla="*/ 360703 h 508986"/>
              <a:gd name="connsiteX73" fmla="*/ 1958086 w 2106317"/>
              <a:gd name="connsiteY73" fmla="*/ 322013 h 508986"/>
              <a:gd name="connsiteX74" fmla="*/ 1969922 w 2106317"/>
              <a:gd name="connsiteY74" fmla="*/ 277589 h 508986"/>
              <a:gd name="connsiteX75" fmla="*/ 1951382 w 2106317"/>
              <a:gd name="connsiteY75" fmla="*/ 232015 h 508986"/>
              <a:gd name="connsiteX76" fmla="*/ 1902727 w 2106317"/>
              <a:gd name="connsiteY76" fmla="*/ 215321 h 508986"/>
              <a:gd name="connsiteX77" fmla="*/ 1852996 w 2106317"/>
              <a:gd name="connsiteY77" fmla="*/ 233346 h 508986"/>
              <a:gd name="connsiteX78" fmla="*/ 1834302 w 2106317"/>
              <a:gd name="connsiteY78" fmla="*/ 280866 h 508986"/>
              <a:gd name="connsiteX79" fmla="*/ 1812646 w 2106317"/>
              <a:gd name="connsiteY79" fmla="*/ 279228 h 508986"/>
              <a:gd name="connsiteX80" fmla="*/ 1837354 w 2106317"/>
              <a:gd name="connsiteY80" fmla="*/ 220213 h 508986"/>
              <a:gd name="connsiteX81" fmla="*/ 1902317 w 2106317"/>
              <a:gd name="connsiteY81" fmla="*/ 197760 h 508986"/>
              <a:gd name="connsiteX82" fmla="*/ 1668592 w 2106317"/>
              <a:gd name="connsiteY82" fmla="*/ 197760 h 508986"/>
              <a:gd name="connsiteX83" fmla="*/ 1744102 w 2106317"/>
              <a:gd name="connsiteY83" fmla="*/ 240542 h 508986"/>
              <a:gd name="connsiteX84" fmla="*/ 1772599 w 2106317"/>
              <a:gd name="connsiteY84" fmla="*/ 353374 h 508986"/>
              <a:gd name="connsiteX85" fmla="*/ 1744102 w 2106317"/>
              <a:gd name="connsiteY85" fmla="*/ 466205 h 508986"/>
              <a:gd name="connsiteX86" fmla="*/ 1668592 w 2106317"/>
              <a:gd name="connsiteY86" fmla="*/ 508986 h 508986"/>
              <a:gd name="connsiteX87" fmla="*/ 1593236 w 2106317"/>
              <a:gd name="connsiteY87" fmla="*/ 466205 h 508986"/>
              <a:gd name="connsiteX88" fmla="*/ 1564586 w 2106317"/>
              <a:gd name="connsiteY88" fmla="*/ 353374 h 508986"/>
              <a:gd name="connsiteX89" fmla="*/ 1593236 w 2106317"/>
              <a:gd name="connsiteY89" fmla="*/ 240542 h 508986"/>
              <a:gd name="connsiteX90" fmla="*/ 1668592 w 2106317"/>
              <a:gd name="connsiteY90" fmla="*/ 197760 h 508986"/>
              <a:gd name="connsiteX91" fmla="*/ 1426068 w 2106317"/>
              <a:gd name="connsiteY91" fmla="*/ 197760 h 508986"/>
              <a:gd name="connsiteX92" fmla="*/ 1490468 w 2106317"/>
              <a:gd name="connsiteY92" fmla="*/ 218831 h 508986"/>
              <a:gd name="connsiteX93" fmla="*/ 1514919 w 2106317"/>
              <a:gd name="connsiteY93" fmla="*/ 275541 h 508986"/>
              <a:gd name="connsiteX94" fmla="*/ 1502901 w 2106317"/>
              <a:gd name="connsiteY94" fmla="*/ 324365 h 508986"/>
              <a:gd name="connsiteX95" fmla="*/ 1473869 w 2106317"/>
              <a:gd name="connsiteY95" fmla="*/ 367636 h 508986"/>
              <a:gd name="connsiteX96" fmla="*/ 1438360 w 2106317"/>
              <a:gd name="connsiteY96" fmla="*/ 406629 h 508986"/>
              <a:gd name="connsiteX97" fmla="*/ 1362559 w 2106317"/>
              <a:gd name="connsiteY97" fmla="*/ 487330 h 508986"/>
              <a:gd name="connsiteX98" fmla="*/ 1519425 w 2106317"/>
              <a:gd name="connsiteY98" fmla="*/ 487330 h 508986"/>
              <a:gd name="connsiteX99" fmla="*/ 1519425 w 2106317"/>
              <a:gd name="connsiteY99" fmla="*/ 504891 h 508986"/>
              <a:gd name="connsiteX100" fmla="*/ 1333938 w 2106317"/>
              <a:gd name="connsiteY100" fmla="*/ 504891 h 508986"/>
              <a:gd name="connsiteX101" fmla="*/ 1333938 w 2106317"/>
              <a:gd name="connsiteY101" fmla="*/ 491006 h 508986"/>
              <a:gd name="connsiteX102" fmla="*/ 1424838 w 2106317"/>
              <a:gd name="connsiteY102" fmla="*/ 393111 h 508986"/>
              <a:gd name="connsiteX103" fmla="*/ 1454703 w 2106317"/>
              <a:gd name="connsiteY103" fmla="*/ 360703 h 508986"/>
              <a:gd name="connsiteX104" fmla="*/ 1481836 w 2106317"/>
              <a:gd name="connsiteY104" fmla="*/ 322013 h 508986"/>
              <a:gd name="connsiteX105" fmla="*/ 1493673 w 2106317"/>
              <a:gd name="connsiteY105" fmla="*/ 277589 h 508986"/>
              <a:gd name="connsiteX106" fmla="*/ 1475133 w 2106317"/>
              <a:gd name="connsiteY106" fmla="*/ 232015 h 508986"/>
              <a:gd name="connsiteX107" fmla="*/ 1426477 w 2106317"/>
              <a:gd name="connsiteY107" fmla="*/ 215321 h 508986"/>
              <a:gd name="connsiteX108" fmla="*/ 1376746 w 2106317"/>
              <a:gd name="connsiteY108" fmla="*/ 233346 h 508986"/>
              <a:gd name="connsiteX109" fmla="*/ 1358052 w 2106317"/>
              <a:gd name="connsiteY109" fmla="*/ 280866 h 508986"/>
              <a:gd name="connsiteX110" fmla="*/ 1336396 w 2106317"/>
              <a:gd name="connsiteY110" fmla="*/ 279228 h 508986"/>
              <a:gd name="connsiteX111" fmla="*/ 1361104 w 2106317"/>
              <a:gd name="connsiteY111" fmla="*/ 220213 h 508986"/>
              <a:gd name="connsiteX112" fmla="*/ 1426068 w 2106317"/>
              <a:gd name="connsiteY112" fmla="*/ 197760 h 508986"/>
              <a:gd name="connsiteX113" fmla="*/ 658942 w 2106317"/>
              <a:gd name="connsiteY113" fmla="*/ 197760 h 508986"/>
              <a:gd name="connsiteX114" fmla="*/ 734452 w 2106317"/>
              <a:gd name="connsiteY114" fmla="*/ 240542 h 508986"/>
              <a:gd name="connsiteX115" fmla="*/ 762949 w 2106317"/>
              <a:gd name="connsiteY115" fmla="*/ 353374 h 508986"/>
              <a:gd name="connsiteX116" fmla="*/ 734452 w 2106317"/>
              <a:gd name="connsiteY116" fmla="*/ 466205 h 508986"/>
              <a:gd name="connsiteX117" fmla="*/ 658942 w 2106317"/>
              <a:gd name="connsiteY117" fmla="*/ 508986 h 508986"/>
              <a:gd name="connsiteX118" fmla="*/ 583586 w 2106317"/>
              <a:gd name="connsiteY118" fmla="*/ 466205 h 508986"/>
              <a:gd name="connsiteX119" fmla="*/ 554936 w 2106317"/>
              <a:gd name="connsiteY119" fmla="*/ 353374 h 508986"/>
              <a:gd name="connsiteX120" fmla="*/ 583586 w 2106317"/>
              <a:gd name="connsiteY120" fmla="*/ 240542 h 508986"/>
              <a:gd name="connsiteX121" fmla="*/ 658942 w 2106317"/>
              <a:gd name="connsiteY121" fmla="*/ 197760 h 508986"/>
              <a:gd name="connsiteX122" fmla="*/ 416417 w 2106317"/>
              <a:gd name="connsiteY122" fmla="*/ 197760 h 508986"/>
              <a:gd name="connsiteX123" fmla="*/ 480818 w 2106317"/>
              <a:gd name="connsiteY123" fmla="*/ 218831 h 508986"/>
              <a:gd name="connsiteX124" fmla="*/ 505269 w 2106317"/>
              <a:gd name="connsiteY124" fmla="*/ 275541 h 508986"/>
              <a:gd name="connsiteX125" fmla="*/ 493251 w 2106317"/>
              <a:gd name="connsiteY125" fmla="*/ 324365 h 508986"/>
              <a:gd name="connsiteX126" fmla="*/ 464219 w 2106317"/>
              <a:gd name="connsiteY126" fmla="*/ 367636 h 508986"/>
              <a:gd name="connsiteX127" fmla="*/ 428709 w 2106317"/>
              <a:gd name="connsiteY127" fmla="*/ 406629 h 508986"/>
              <a:gd name="connsiteX128" fmla="*/ 352909 w 2106317"/>
              <a:gd name="connsiteY128" fmla="*/ 487330 h 508986"/>
              <a:gd name="connsiteX129" fmla="*/ 509775 w 2106317"/>
              <a:gd name="connsiteY129" fmla="*/ 487330 h 508986"/>
              <a:gd name="connsiteX130" fmla="*/ 509775 w 2106317"/>
              <a:gd name="connsiteY130" fmla="*/ 504891 h 508986"/>
              <a:gd name="connsiteX131" fmla="*/ 324288 w 2106317"/>
              <a:gd name="connsiteY131" fmla="*/ 504891 h 508986"/>
              <a:gd name="connsiteX132" fmla="*/ 324288 w 2106317"/>
              <a:gd name="connsiteY132" fmla="*/ 491006 h 508986"/>
              <a:gd name="connsiteX133" fmla="*/ 415188 w 2106317"/>
              <a:gd name="connsiteY133" fmla="*/ 393111 h 508986"/>
              <a:gd name="connsiteX134" fmla="*/ 445053 w 2106317"/>
              <a:gd name="connsiteY134" fmla="*/ 360703 h 508986"/>
              <a:gd name="connsiteX135" fmla="*/ 472186 w 2106317"/>
              <a:gd name="connsiteY135" fmla="*/ 322013 h 508986"/>
              <a:gd name="connsiteX136" fmla="*/ 484023 w 2106317"/>
              <a:gd name="connsiteY136" fmla="*/ 277589 h 508986"/>
              <a:gd name="connsiteX137" fmla="*/ 465483 w 2106317"/>
              <a:gd name="connsiteY137" fmla="*/ 232015 h 508986"/>
              <a:gd name="connsiteX138" fmla="*/ 416827 w 2106317"/>
              <a:gd name="connsiteY138" fmla="*/ 215321 h 508986"/>
              <a:gd name="connsiteX139" fmla="*/ 367096 w 2106317"/>
              <a:gd name="connsiteY139" fmla="*/ 233346 h 508986"/>
              <a:gd name="connsiteX140" fmla="*/ 348402 w 2106317"/>
              <a:gd name="connsiteY140" fmla="*/ 280866 h 508986"/>
              <a:gd name="connsiteX141" fmla="*/ 326746 w 2106317"/>
              <a:gd name="connsiteY141" fmla="*/ 279228 h 508986"/>
              <a:gd name="connsiteX142" fmla="*/ 351454 w 2106317"/>
              <a:gd name="connsiteY142" fmla="*/ 220213 h 508986"/>
              <a:gd name="connsiteX143" fmla="*/ 416417 w 2106317"/>
              <a:gd name="connsiteY143" fmla="*/ 197760 h 508986"/>
              <a:gd name="connsiteX144" fmla="*/ 5156 w 2106317"/>
              <a:gd name="connsiteY144" fmla="*/ 23186 h 508986"/>
              <a:gd name="connsiteX145" fmla="*/ 376124 w 2106317"/>
              <a:gd name="connsiteY145" fmla="*/ 23186 h 508986"/>
              <a:gd name="connsiteX146" fmla="*/ 190640 w 2106317"/>
              <a:gd name="connsiteY146" fmla="*/ 208670 h 508986"/>
              <a:gd name="connsiteX147" fmla="*/ 5156 w 2106317"/>
              <a:gd name="connsiteY147" fmla="*/ 23186 h 508986"/>
              <a:gd name="connsiteX0" fmla="*/ 1167981 w 2101161"/>
              <a:gd name="connsiteY0" fmla="*/ 356835 h 485800"/>
              <a:gd name="connsiteX1" fmla="*/ 1278925 w 2101161"/>
              <a:gd name="connsiteY1" fmla="*/ 356835 h 485800"/>
              <a:gd name="connsiteX2" fmla="*/ 1278925 w 2101161"/>
              <a:gd name="connsiteY2" fmla="*/ 371938 h 485800"/>
              <a:gd name="connsiteX3" fmla="*/ 1167981 w 2101161"/>
              <a:gd name="connsiteY3" fmla="*/ 371938 h 485800"/>
              <a:gd name="connsiteX4" fmla="*/ 1167981 w 2101161"/>
              <a:gd name="connsiteY4" fmla="*/ 356835 h 485800"/>
              <a:gd name="connsiteX5" fmla="*/ 1023728 w 2101161"/>
              <a:gd name="connsiteY5" fmla="*/ 316236 h 485800"/>
              <a:gd name="connsiteX6" fmla="*/ 970619 w 2101161"/>
              <a:gd name="connsiteY6" fmla="*/ 337132 h 485800"/>
              <a:gd name="connsiteX7" fmla="*/ 950389 w 2101161"/>
              <a:gd name="connsiteY7" fmla="*/ 392443 h 485800"/>
              <a:gd name="connsiteX8" fmla="*/ 970619 w 2101161"/>
              <a:gd name="connsiteY8" fmla="*/ 447396 h 485800"/>
              <a:gd name="connsiteX9" fmla="*/ 1023728 w 2101161"/>
              <a:gd name="connsiteY9" fmla="*/ 468240 h 485800"/>
              <a:gd name="connsiteX10" fmla="*/ 1076838 w 2101161"/>
              <a:gd name="connsiteY10" fmla="*/ 447396 h 485800"/>
              <a:gd name="connsiteX11" fmla="*/ 1097068 w 2101161"/>
              <a:gd name="connsiteY11" fmla="*/ 392443 h 485800"/>
              <a:gd name="connsiteX12" fmla="*/ 1076838 w 2101161"/>
              <a:gd name="connsiteY12" fmla="*/ 337132 h 485800"/>
              <a:gd name="connsiteX13" fmla="*/ 1023728 w 2101161"/>
              <a:gd name="connsiteY13" fmla="*/ 316236 h 485800"/>
              <a:gd name="connsiteX14" fmla="*/ 1663436 w 2101161"/>
              <a:gd name="connsiteY14" fmla="*/ 192135 h 485800"/>
              <a:gd name="connsiteX15" fmla="*/ 1603876 w 2101161"/>
              <a:gd name="connsiteY15" fmla="*/ 230130 h 485800"/>
              <a:gd name="connsiteX16" fmla="*/ 1581496 w 2101161"/>
              <a:gd name="connsiteY16" fmla="*/ 330188 h 485800"/>
              <a:gd name="connsiteX17" fmla="*/ 1603876 w 2101161"/>
              <a:gd name="connsiteY17" fmla="*/ 430245 h 485800"/>
              <a:gd name="connsiteX18" fmla="*/ 1663436 w 2101161"/>
              <a:gd name="connsiteY18" fmla="*/ 468240 h 485800"/>
              <a:gd name="connsiteX19" fmla="*/ 1722997 w 2101161"/>
              <a:gd name="connsiteY19" fmla="*/ 430245 h 485800"/>
              <a:gd name="connsiteX20" fmla="*/ 1745377 w 2101161"/>
              <a:gd name="connsiteY20" fmla="*/ 330188 h 485800"/>
              <a:gd name="connsiteX21" fmla="*/ 1722997 w 2101161"/>
              <a:gd name="connsiteY21" fmla="*/ 230130 h 485800"/>
              <a:gd name="connsiteX22" fmla="*/ 1663436 w 2101161"/>
              <a:gd name="connsiteY22" fmla="*/ 192135 h 485800"/>
              <a:gd name="connsiteX23" fmla="*/ 653786 w 2101161"/>
              <a:gd name="connsiteY23" fmla="*/ 192135 h 485800"/>
              <a:gd name="connsiteX24" fmla="*/ 594226 w 2101161"/>
              <a:gd name="connsiteY24" fmla="*/ 230130 h 485800"/>
              <a:gd name="connsiteX25" fmla="*/ 571846 w 2101161"/>
              <a:gd name="connsiteY25" fmla="*/ 330188 h 485800"/>
              <a:gd name="connsiteX26" fmla="*/ 594226 w 2101161"/>
              <a:gd name="connsiteY26" fmla="*/ 430245 h 485800"/>
              <a:gd name="connsiteX27" fmla="*/ 653786 w 2101161"/>
              <a:gd name="connsiteY27" fmla="*/ 468240 h 485800"/>
              <a:gd name="connsiteX28" fmla="*/ 713347 w 2101161"/>
              <a:gd name="connsiteY28" fmla="*/ 430245 h 485800"/>
              <a:gd name="connsiteX29" fmla="*/ 735727 w 2101161"/>
              <a:gd name="connsiteY29" fmla="*/ 330188 h 485800"/>
              <a:gd name="connsiteX30" fmla="*/ 713347 w 2101161"/>
              <a:gd name="connsiteY30" fmla="*/ 230130 h 485800"/>
              <a:gd name="connsiteX31" fmla="*/ 653786 w 2101161"/>
              <a:gd name="connsiteY31" fmla="*/ 192135 h 485800"/>
              <a:gd name="connsiteX32" fmla="*/ 2021755 w 2101161"/>
              <a:gd name="connsiteY32" fmla="*/ 178670 h 485800"/>
              <a:gd name="connsiteX33" fmla="*/ 2101161 w 2101161"/>
              <a:gd name="connsiteY33" fmla="*/ 178670 h 485800"/>
              <a:gd name="connsiteX34" fmla="*/ 2101161 w 2101161"/>
              <a:gd name="connsiteY34" fmla="*/ 481705 h 485800"/>
              <a:gd name="connsiteX35" fmla="*/ 2080324 w 2101161"/>
              <a:gd name="connsiteY35" fmla="*/ 481705 h 485800"/>
              <a:gd name="connsiteX36" fmla="*/ 2080324 w 2101161"/>
              <a:gd name="connsiteY36" fmla="*/ 196231 h 485800"/>
              <a:gd name="connsiteX37" fmla="*/ 2021755 w 2101161"/>
              <a:gd name="connsiteY37" fmla="*/ 196231 h 485800"/>
              <a:gd name="connsiteX38" fmla="*/ 2021755 w 2101161"/>
              <a:gd name="connsiteY38" fmla="*/ 178670 h 485800"/>
              <a:gd name="connsiteX39" fmla="*/ 1048311 w 2101161"/>
              <a:gd name="connsiteY39" fmla="*/ 178670 h 485800"/>
              <a:gd name="connsiteX40" fmla="*/ 1072485 w 2101161"/>
              <a:gd name="connsiteY40" fmla="*/ 178670 h 485800"/>
              <a:gd name="connsiteX41" fmla="*/ 983576 w 2101161"/>
              <a:gd name="connsiteY41" fmla="*/ 308886 h 485800"/>
              <a:gd name="connsiteX42" fmla="*/ 1003806 w 2101161"/>
              <a:gd name="connsiteY42" fmla="*/ 301894 h 485800"/>
              <a:gd name="connsiteX43" fmla="*/ 1027416 w 2101161"/>
              <a:gd name="connsiteY43" fmla="*/ 299495 h 485800"/>
              <a:gd name="connsiteX44" fmla="*/ 1093556 w 2101161"/>
              <a:gd name="connsiteY44" fmla="*/ 324869 h 485800"/>
              <a:gd name="connsiteX45" fmla="*/ 1119134 w 2101161"/>
              <a:gd name="connsiteY45" fmla="*/ 392033 h 485800"/>
              <a:gd name="connsiteX46" fmla="*/ 1092941 w 2101161"/>
              <a:gd name="connsiteY46" fmla="*/ 460119 h 485800"/>
              <a:gd name="connsiteX47" fmla="*/ 1023728 w 2101161"/>
              <a:gd name="connsiteY47" fmla="*/ 485800 h 485800"/>
              <a:gd name="connsiteX48" fmla="*/ 954515 w 2101161"/>
              <a:gd name="connsiteY48" fmla="*/ 460222 h 485800"/>
              <a:gd name="connsiteX49" fmla="*/ 928323 w 2101161"/>
              <a:gd name="connsiteY49" fmla="*/ 392853 h 485800"/>
              <a:gd name="connsiteX50" fmla="*/ 933431 w 2101161"/>
              <a:gd name="connsiteY50" fmla="*/ 358232 h 485800"/>
              <a:gd name="connsiteX51" fmla="*/ 948345 w 2101161"/>
              <a:gd name="connsiteY51" fmla="*/ 328528 h 485800"/>
              <a:gd name="connsiteX52" fmla="*/ 1048311 w 2101161"/>
              <a:gd name="connsiteY52" fmla="*/ 178670 h 485800"/>
              <a:gd name="connsiteX53" fmla="*/ 783505 w 2101161"/>
              <a:gd name="connsiteY53" fmla="*/ 178670 h 485800"/>
              <a:gd name="connsiteX54" fmla="*/ 862911 w 2101161"/>
              <a:gd name="connsiteY54" fmla="*/ 178670 h 485800"/>
              <a:gd name="connsiteX55" fmla="*/ 862911 w 2101161"/>
              <a:gd name="connsiteY55" fmla="*/ 481705 h 485800"/>
              <a:gd name="connsiteX56" fmla="*/ 842074 w 2101161"/>
              <a:gd name="connsiteY56" fmla="*/ 481705 h 485800"/>
              <a:gd name="connsiteX57" fmla="*/ 842074 w 2101161"/>
              <a:gd name="connsiteY57" fmla="*/ 196231 h 485800"/>
              <a:gd name="connsiteX58" fmla="*/ 783505 w 2101161"/>
              <a:gd name="connsiteY58" fmla="*/ 196231 h 485800"/>
              <a:gd name="connsiteX59" fmla="*/ 783505 w 2101161"/>
              <a:gd name="connsiteY59" fmla="*/ 178670 h 485800"/>
              <a:gd name="connsiteX60" fmla="*/ 1897161 w 2101161"/>
              <a:gd name="connsiteY60" fmla="*/ 174574 h 485800"/>
              <a:gd name="connsiteX61" fmla="*/ 1961562 w 2101161"/>
              <a:gd name="connsiteY61" fmla="*/ 195645 h 485800"/>
              <a:gd name="connsiteX62" fmla="*/ 1986013 w 2101161"/>
              <a:gd name="connsiteY62" fmla="*/ 252355 h 485800"/>
              <a:gd name="connsiteX63" fmla="*/ 1973995 w 2101161"/>
              <a:gd name="connsiteY63" fmla="*/ 301179 h 485800"/>
              <a:gd name="connsiteX64" fmla="*/ 1944963 w 2101161"/>
              <a:gd name="connsiteY64" fmla="*/ 344450 h 485800"/>
              <a:gd name="connsiteX65" fmla="*/ 1909453 w 2101161"/>
              <a:gd name="connsiteY65" fmla="*/ 383443 h 485800"/>
              <a:gd name="connsiteX66" fmla="*/ 1833653 w 2101161"/>
              <a:gd name="connsiteY66" fmla="*/ 464144 h 485800"/>
              <a:gd name="connsiteX67" fmla="*/ 1990519 w 2101161"/>
              <a:gd name="connsiteY67" fmla="*/ 464144 h 485800"/>
              <a:gd name="connsiteX68" fmla="*/ 1990519 w 2101161"/>
              <a:gd name="connsiteY68" fmla="*/ 481705 h 485800"/>
              <a:gd name="connsiteX69" fmla="*/ 1805032 w 2101161"/>
              <a:gd name="connsiteY69" fmla="*/ 481705 h 485800"/>
              <a:gd name="connsiteX70" fmla="*/ 1805032 w 2101161"/>
              <a:gd name="connsiteY70" fmla="*/ 467820 h 485800"/>
              <a:gd name="connsiteX71" fmla="*/ 1895932 w 2101161"/>
              <a:gd name="connsiteY71" fmla="*/ 369925 h 485800"/>
              <a:gd name="connsiteX72" fmla="*/ 1925797 w 2101161"/>
              <a:gd name="connsiteY72" fmla="*/ 337517 h 485800"/>
              <a:gd name="connsiteX73" fmla="*/ 1952930 w 2101161"/>
              <a:gd name="connsiteY73" fmla="*/ 298827 h 485800"/>
              <a:gd name="connsiteX74" fmla="*/ 1964766 w 2101161"/>
              <a:gd name="connsiteY74" fmla="*/ 254403 h 485800"/>
              <a:gd name="connsiteX75" fmla="*/ 1946226 w 2101161"/>
              <a:gd name="connsiteY75" fmla="*/ 208829 h 485800"/>
              <a:gd name="connsiteX76" fmla="*/ 1897571 w 2101161"/>
              <a:gd name="connsiteY76" fmla="*/ 192135 h 485800"/>
              <a:gd name="connsiteX77" fmla="*/ 1847840 w 2101161"/>
              <a:gd name="connsiteY77" fmla="*/ 210160 h 485800"/>
              <a:gd name="connsiteX78" fmla="*/ 1829146 w 2101161"/>
              <a:gd name="connsiteY78" fmla="*/ 257680 h 485800"/>
              <a:gd name="connsiteX79" fmla="*/ 1807490 w 2101161"/>
              <a:gd name="connsiteY79" fmla="*/ 256042 h 485800"/>
              <a:gd name="connsiteX80" fmla="*/ 1832198 w 2101161"/>
              <a:gd name="connsiteY80" fmla="*/ 197027 h 485800"/>
              <a:gd name="connsiteX81" fmla="*/ 1897161 w 2101161"/>
              <a:gd name="connsiteY81" fmla="*/ 174574 h 485800"/>
              <a:gd name="connsiteX82" fmla="*/ 1663436 w 2101161"/>
              <a:gd name="connsiteY82" fmla="*/ 174574 h 485800"/>
              <a:gd name="connsiteX83" fmla="*/ 1738946 w 2101161"/>
              <a:gd name="connsiteY83" fmla="*/ 217356 h 485800"/>
              <a:gd name="connsiteX84" fmla="*/ 1767443 w 2101161"/>
              <a:gd name="connsiteY84" fmla="*/ 330188 h 485800"/>
              <a:gd name="connsiteX85" fmla="*/ 1738946 w 2101161"/>
              <a:gd name="connsiteY85" fmla="*/ 443019 h 485800"/>
              <a:gd name="connsiteX86" fmla="*/ 1663436 w 2101161"/>
              <a:gd name="connsiteY86" fmla="*/ 485800 h 485800"/>
              <a:gd name="connsiteX87" fmla="*/ 1588080 w 2101161"/>
              <a:gd name="connsiteY87" fmla="*/ 443019 h 485800"/>
              <a:gd name="connsiteX88" fmla="*/ 1559430 w 2101161"/>
              <a:gd name="connsiteY88" fmla="*/ 330188 h 485800"/>
              <a:gd name="connsiteX89" fmla="*/ 1588080 w 2101161"/>
              <a:gd name="connsiteY89" fmla="*/ 217356 h 485800"/>
              <a:gd name="connsiteX90" fmla="*/ 1663436 w 2101161"/>
              <a:gd name="connsiteY90" fmla="*/ 174574 h 485800"/>
              <a:gd name="connsiteX91" fmla="*/ 1420912 w 2101161"/>
              <a:gd name="connsiteY91" fmla="*/ 174574 h 485800"/>
              <a:gd name="connsiteX92" fmla="*/ 1485312 w 2101161"/>
              <a:gd name="connsiteY92" fmla="*/ 195645 h 485800"/>
              <a:gd name="connsiteX93" fmla="*/ 1509763 w 2101161"/>
              <a:gd name="connsiteY93" fmla="*/ 252355 h 485800"/>
              <a:gd name="connsiteX94" fmla="*/ 1497745 w 2101161"/>
              <a:gd name="connsiteY94" fmla="*/ 301179 h 485800"/>
              <a:gd name="connsiteX95" fmla="*/ 1468713 w 2101161"/>
              <a:gd name="connsiteY95" fmla="*/ 344450 h 485800"/>
              <a:gd name="connsiteX96" fmla="*/ 1433204 w 2101161"/>
              <a:gd name="connsiteY96" fmla="*/ 383443 h 485800"/>
              <a:gd name="connsiteX97" fmla="*/ 1357403 w 2101161"/>
              <a:gd name="connsiteY97" fmla="*/ 464144 h 485800"/>
              <a:gd name="connsiteX98" fmla="*/ 1514269 w 2101161"/>
              <a:gd name="connsiteY98" fmla="*/ 464144 h 485800"/>
              <a:gd name="connsiteX99" fmla="*/ 1514269 w 2101161"/>
              <a:gd name="connsiteY99" fmla="*/ 481705 h 485800"/>
              <a:gd name="connsiteX100" fmla="*/ 1328782 w 2101161"/>
              <a:gd name="connsiteY100" fmla="*/ 481705 h 485800"/>
              <a:gd name="connsiteX101" fmla="*/ 1328782 w 2101161"/>
              <a:gd name="connsiteY101" fmla="*/ 467820 h 485800"/>
              <a:gd name="connsiteX102" fmla="*/ 1419682 w 2101161"/>
              <a:gd name="connsiteY102" fmla="*/ 369925 h 485800"/>
              <a:gd name="connsiteX103" fmla="*/ 1449547 w 2101161"/>
              <a:gd name="connsiteY103" fmla="*/ 337517 h 485800"/>
              <a:gd name="connsiteX104" fmla="*/ 1476680 w 2101161"/>
              <a:gd name="connsiteY104" fmla="*/ 298827 h 485800"/>
              <a:gd name="connsiteX105" fmla="*/ 1488517 w 2101161"/>
              <a:gd name="connsiteY105" fmla="*/ 254403 h 485800"/>
              <a:gd name="connsiteX106" fmla="*/ 1469977 w 2101161"/>
              <a:gd name="connsiteY106" fmla="*/ 208829 h 485800"/>
              <a:gd name="connsiteX107" fmla="*/ 1421321 w 2101161"/>
              <a:gd name="connsiteY107" fmla="*/ 192135 h 485800"/>
              <a:gd name="connsiteX108" fmla="*/ 1371590 w 2101161"/>
              <a:gd name="connsiteY108" fmla="*/ 210160 h 485800"/>
              <a:gd name="connsiteX109" fmla="*/ 1352896 w 2101161"/>
              <a:gd name="connsiteY109" fmla="*/ 257680 h 485800"/>
              <a:gd name="connsiteX110" fmla="*/ 1331240 w 2101161"/>
              <a:gd name="connsiteY110" fmla="*/ 256042 h 485800"/>
              <a:gd name="connsiteX111" fmla="*/ 1355948 w 2101161"/>
              <a:gd name="connsiteY111" fmla="*/ 197027 h 485800"/>
              <a:gd name="connsiteX112" fmla="*/ 1420912 w 2101161"/>
              <a:gd name="connsiteY112" fmla="*/ 174574 h 485800"/>
              <a:gd name="connsiteX113" fmla="*/ 653786 w 2101161"/>
              <a:gd name="connsiteY113" fmla="*/ 174574 h 485800"/>
              <a:gd name="connsiteX114" fmla="*/ 729296 w 2101161"/>
              <a:gd name="connsiteY114" fmla="*/ 217356 h 485800"/>
              <a:gd name="connsiteX115" fmla="*/ 757793 w 2101161"/>
              <a:gd name="connsiteY115" fmla="*/ 330188 h 485800"/>
              <a:gd name="connsiteX116" fmla="*/ 729296 w 2101161"/>
              <a:gd name="connsiteY116" fmla="*/ 443019 h 485800"/>
              <a:gd name="connsiteX117" fmla="*/ 653786 w 2101161"/>
              <a:gd name="connsiteY117" fmla="*/ 485800 h 485800"/>
              <a:gd name="connsiteX118" fmla="*/ 578430 w 2101161"/>
              <a:gd name="connsiteY118" fmla="*/ 443019 h 485800"/>
              <a:gd name="connsiteX119" fmla="*/ 549780 w 2101161"/>
              <a:gd name="connsiteY119" fmla="*/ 330188 h 485800"/>
              <a:gd name="connsiteX120" fmla="*/ 578430 w 2101161"/>
              <a:gd name="connsiteY120" fmla="*/ 217356 h 485800"/>
              <a:gd name="connsiteX121" fmla="*/ 653786 w 2101161"/>
              <a:gd name="connsiteY121" fmla="*/ 174574 h 485800"/>
              <a:gd name="connsiteX122" fmla="*/ 411261 w 2101161"/>
              <a:gd name="connsiteY122" fmla="*/ 174574 h 485800"/>
              <a:gd name="connsiteX123" fmla="*/ 475662 w 2101161"/>
              <a:gd name="connsiteY123" fmla="*/ 195645 h 485800"/>
              <a:gd name="connsiteX124" fmla="*/ 500113 w 2101161"/>
              <a:gd name="connsiteY124" fmla="*/ 252355 h 485800"/>
              <a:gd name="connsiteX125" fmla="*/ 488095 w 2101161"/>
              <a:gd name="connsiteY125" fmla="*/ 301179 h 485800"/>
              <a:gd name="connsiteX126" fmla="*/ 459063 w 2101161"/>
              <a:gd name="connsiteY126" fmla="*/ 344450 h 485800"/>
              <a:gd name="connsiteX127" fmla="*/ 423553 w 2101161"/>
              <a:gd name="connsiteY127" fmla="*/ 383443 h 485800"/>
              <a:gd name="connsiteX128" fmla="*/ 347753 w 2101161"/>
              <a:gd name="connsiteY128" fmla="*/ 464144 h 485800"/>
              <a:gd name="connsiteX129" fmla="*/ 504619 w 2101161"/>
              <a:gd name="connsiteY129" fmla="*/ 464144 h 485800"/>
              <a:gd name="connsiteX130" fmla="*/ 504619 w 2101161"/>
              <a:gd name="connsiteY130" fmla="*/ 481705 h 485800"/>
              <a:gd name="connsiteX131" fmla="*/ 319132 w 2101161"/>
              <a:gd name="connsiteY131" fmla="*/ 481705 h 485800"/>
              <a:gd name="connsiteX132" fmla="*/ 319132 w 2101161"/>
              <a:gd name="connsiteY132" fmla="*/ 467820 h 485800"/>
              <a:gd name="connsiteX133" fmla="*/ 410032 w 2101161"/>
              <a:gd name="connsiteY133" fmla="*/ 369925 h 485800"/>
              <a:gd name="connsiteX134" fmla="*/ 439897 w 2101161"/>
              <a:gd name="connsiteY134" fmla="*/ 337517 h 485800"/>
              <a:gd name="connsiteX135" fmla="*/ 467030 w 2101161"/>
              <a:gd name="connsiteY135" fmla="*/ 298827 h 485800"/>
              <a:gd name="connsiteX136" fmla="*/ 478867 w 2101161"/>
              <a:gd name="connsiteY136" fmla="*/ 254403 h 485800"/>
              <a:gd name="connsiteX137" fmla="*/ 460327 w 2101161"/>
              <a:gd name="connsiteY137" fmla="*/ 208829 h 485800"/>
              <a:gd name="connsiteX138" fmla="*/ 411671 w 2101161"/>
              <a:gd name="connsiteY138" fmla="*/ 192135 h 485800"/>
              <a:gd name="connsiteX139" fmla="*/ 361940 w 2101161"/>
              <a:gd name="connsiteY139" fmla="*/ 210160 h 485800"/>
              <a:gd name="connsiteX140" fmla="*/ 343246 w 2101161"/>
              <a:gd name="connsiteY140" fmla="*/ 257680 h 485800"/>
              <a:gd name="connsiteX141" fmla="*/ 321590 w 2101161"/>
              <a:gd name="connsiteY141" fmla="*/ 256042 h 485800"/>
              <a:gd name="connsiteX142" fmla="*/ 346298 w 2101161"/>
              <a:gd name="connsiteY142" fmla="*/ 197027 h 485800"/>
              <a:gd name="connsiteX143" fmla="*/ 411261 w 2101161"/>
              <a:gd name="connsiteY143" fmla="*/ 174574 h 485800"/>
              <a:gd name="connsiteX144" fmla="*/ 0 w 2101161"/>
              <a:gd name="connsiteY144" fmla="*/ 0 h 485800"/>
              <a:gd name="connsiteX145" fmla="*/ 185484 w 2101161"/>
              <a:gd name="connsiteY145" fmla="*/ 185484 h 485800"/>
              <a:gd name="connsiteX146" fmla="*/ 0 w 2101161"/>
              <a:gd name="connsiteY146" fmla="*/ 0 h 485800"/>
              <a:gd name="connsiteX0" fmla="*/ 848849 w 1782029"/>
              <a:gd name="connsiteY0" fmla="*/ 182261 h 311226"/>
              <a:gd name="connsiteX1" fmla="*/ 959793 w 1782029"/>
              <a:gd name="connsiteY1" fmla="*/ 182261 h 311226"/>
              <a:gd name="connsiteX2" fmla="*/ 959793 w 1782029"/>
              <a:gd name="connsiteY2" fmla="*/ 197364 h 311226"/>
              <a:gd name="connsiteX3" fmla="*/ 848849 w 1782029"/>
              <a:gd name="connsiteY3" fmla="*/ 197364 h 311226"/>
              <a:gd name="connsiteX4" fmla="*/ 848849 w 1782029"/>
              <a:gd name="connsiteY4" fmla="*/ 182261 h 311226"/>
              <a:gd name="connsiteX5" fmla="*/ 704596 w 1782029"/>
              <a:gd name="connsiteY5" fmla="*/ 141662 h 311226"/>
              <a:gd name="connsiteX6" fmla="*/ 651487 w 1782029"/>
              <a:gd name="connsiteY6" fmla="*/ 162558 h 311226"/>
              <a:gd name="connsiteX7" fmla="*/ 631257 w 1782029"/>
              <a:gd name="connsiteY7" fmla="*/ 217869 h 311226"/>
              <a:gd name="connsiteX8" fmla="*/ 651487 w 1782029"/>
              <a:gd name="connsiteY8" fmla="*/ 272822 h 311226"/>
              <a:gd name="connsiteX9" fmla="*/ 704596 w 1782029"/>
              <a:gd name="connsiteY9" fmla="*/ 293666 h 311226"/>
              <a:gd name="connsiteX10" fmla="*/ 757706 w 1782029"/>
              <a:gd name="connsiteY10" fmla="*/ 272822 h 311226"/>
              <a:gd name="connsiteX11" fmla="*/ 777936 w 1782029"/>
              <a:gd name="connsiteY11" fmla="*/ 217869 h 311226"/>
              <a:gd name="connsiteX12" fmla="*/ 757706 w 1782029"/>
              <a:gd name="connsiteY12" fmla="*/ 162558 h 311226"/>
              <a:gd name="connsiteX13" fmla="*/ 704596 w 1782029"/>
              <a:gd name="connsiteY13" fmla="*/ 141662 h 311226"/>
              <a:gd name="connsiteX14" fmla="*/ 1344304 w 1782029"/>
              <a:gd name="connsiteY14" fmla="*/ 17561 h 311226"/>
              <a:gd name="connsiteX15" fmla="*/ 1284744 w 1782029"/>
              <a:gd name="connsiteY15" fmla="*/ 55556 h 311226"/>
              <a:gd name="connsiteX16" fmla="*/ 1262364 w 1782029"/>
              <a:gd name="connsiteY16" fmla="*/ 155614 h 311226"/>
              <a:gd name="connsiteX17" fmla="*/ 1284744 w 1782029"/>
              <a:gd name="connsiteY17" fmla="*/ 255671 h 311226"/>
              <a:gd name="connsiteX18" fmla="*/ 1344304 w 1782029"/>
              <a:gd name="connsiteY18" fmla="*/ 293666 h 311226"/>
              <a:gd name="connsiteX19" fmla="*/ 1403865 w 1782029"/>
              <a:gd name="connsiteY19" fmla="*/ 255671 h 311226"/>
              <a:gd name="connsiteX20" fmla="*/ 1426245 w 1782029"/>
              <a:gd name="connsiteY20" fmla="*/ 155614 h 311226"/>
              <a:gd name="connsiteX21" fmla="*/ 1403865 w 1782029"/>
              <a:gd name="connsiteY21" fmla="*/ 55556 h 311226"/>
              <a:gd name="connsiteX22" fmla="*/ 1344304 w 1782029"/>
              <a:gd name="connsiteY22" fmla="*/ 17561 h 311226"/>
              <a:gd name="connsiteX23" fmla="*/ 334654 w 1782029"/>
              <a:gd name="connsiteY23" fmla="*/ 17561 h 311226"/>
              <a:gd name="connsiteX24" fmla="*/ 275094 w 1782029"/>
              <a:gd name="connsiteY24" fmla="*/ 55556 h 311226"/>
              <a:gd name="connsiteX25" fmla="*/ 252714 w 1782029"/>
              <a:gd name="connsiteY25" fmla="*/ 155614 h 311226"/>
              <a:gd name="connsiteX26" fmla="*/ 275094 w 1782029"/>
              <a:gd name="connsiteY26" fmla="*/ 255671 h 311226"/>
              <a:gd name="connsiteX27" fmla="*/ 334654 w 1782029"/>
              <a:gd name="connsiteY27" fmla="*/ 293666 h 311226"/>
              <a:gd name="connsiteX28" fmla="*/ 394215 w 1782029"/>
              <a:gd name="connsiteY28" fmla="*/ 255671 h 311226"/>
              <a:gd name="connsiteX29" fmla="*/ 416595 w 1782029"/>
              <a:gd name="connsiteY29" fmla="*/ 155614 h 311226"/>
              <a:gd name="connsiteX30" fmla="*/ 394215 w 1782029"/>
              <a:gd name="connsiteY30" fmla="*/ 55556 h 311226"/>
              <a:gd name="connsiteX31" fmla="*/ 334654 w 1782029"/>
              <a:gd name="connsiteY31" fmla="*/ 17561 h 311226"/>
              <a:gd name="connsiteX32" fmla="*/ 1702623 w 1782029"/>
              <a:gd name="connsiteY32" fmla="*/ 4096 h 311226"/>
              <a:gd name="connsiteX33" fmla="*/ 1782029 w 1782029"/>
              <a:gd name="connsiteY33" fmla="*/ 4096 h 311226"/>
              <a:gd name="connsiteX34" fmla="*/ 1782029 w 1782029"/>
              <a:gd name="connsiteY34" fmla="*/ 307131 h 311226"/>
              <a:gd name="connsiteX35" fmla="*/ 1761192 w 1782029"/>
              <a:gd name="connsiteY35" fmla="*/ 307131 h 311226"/>
              <a:gd name="connsiteX36" fmla="*/ 1761192 w 1782029"/>
              <a:gd name="connsiteY36" fmla="*/ 21657 h 311226"/>
              <a:gd name="connsiteX37" fmla="*/ 1702623 w 1782029"/>
              <a:gd name="connsiteY37" fmla="*/ 21657 h 311226"/>
              <a:gd name="connsiteX38" fmla="*/ 1702623 w 1782029"/>
              <a:gd name="connsiteY38" fmla="*/ 4096 h 311226"/>
              <a:gd name="connsiteX39" fmla="*/ 729179 w 1782029"/>
              <a:gd name="connsiteY39" fmla="*/ 4096 h 311226"/>
              <a:gd name="connsiteX40" fmla="*/ 753353 w 1782029"/>
              <a:gd name="connsiteY40" fmla="*/ 4096 h 311226"/>
              <a:gd name="connsiteX41" fmla="*/ 664444 w 1782029"/>
              <a:gd name="connsiteY41" fmla="*/ 134312 h 311226"/>
              <a:gd name="connsiteX42" fmla="*/ 684674 w 1782029"/>
              <a:gd name="connsiteY42" fmla="*/ 127320 h 311226"/>
              <a:gd name="connsiteX43" fmla="*/ 708284 w 1782029"/>
              <a:gd name="connsiteY43" fmla="*/ 124921 h 311226"/>
              <a:gd name="connsiteX44" fmla="*/ 774424 w 1782029"/>
              <a:gd name="connsiteY44" fmla="*/ 150295 h 311226"/>
              <a:gd name="connsiteX45" fmla="*/ 800002 w 1782029"/>
              <a:gd name="connsiteY45" fmla="*/ 217459 h 311226"/>
              <a:gd name="connsiteX46" fmla="*/ 773809 w 1782029"/>
              <a:gd name="connsiteY46" fmla="*/ 285545 h 311226"/>
              <a:gd name="connsiteX47" fmla="*/ 704596 w 1782029"/>
              <a:gd name="connsiteY47" fmla="*/ 311226 h 311226"/>
              <a:gd name="connsiteX48" fmla="*/ 635383 w 1782029"/>
              <a:gd name="connsiteY48" fmla="*/ 285648 h 311226"/>
              <a:gd name="connsiteX49" fmla="*/ 609191 w 1782029"/>
              <a:gd name="connsiteY49" fmla="*/ 218279 h 311226"/>
              <a:gd name="connsiteX50" fmla="*/ 614299 w 1782029"/>
              <a:gd name="connsiteY50" fmla="*/ 183658 h 311226"/>
              <a:gd name="connsiteX51" fmla="*/ 629213 w 1782029"/>
              <a:gd name="connsiteY51" fmla="*/ 153954 h 311226"/>
              <a:gd name="connsiteX52" fmla="*/ 729179 w 1782029"/>
              <a:gd name="connsiteY52" fmla="*/ 4096 h 311226"/>
              <a:gd name="connsiteX53" fmla="*/ 464373 w 1782029"/>
              <a:gd name="connsiteY53" fmla="*/ 4096 h 311226"/>
              <a:gd name="connsiteX54" fmla="*/ 543779 w 1782029"/>
              <a:gd name="connsiteY54" fmla="*/ 4096 h 311226"/>
              <a:gd name="connsiteX55" fmla="*/ 543779 w 1782029"/>
              <a:gd name="connsiteY55" fmla="*/ 307131 h 311226"/>
              <a:gd name="connsiteX56" fmla="*/ 522942 w 1782029"/>
              <a:gd name="connsiteY56" fmla="*/ 307131 h 311226"/>
              <a:gd name="connsiteX57" fmla="*/ 522942 w 1782029"/>
              <a:gd name="connsiteY57" fmla="*/ 21657 h 311226"/>
              <a:gd name="connsiteX58" fmla="*/ 464373 w 1782029"/>
              <a:gd name="connsiteY58" fmla="*/ 21657 h 311226"/>
              <a:gd name="connsiteX59" fmla="*/ 464373 w 1782029"/>
              <a:gd name="connsiteY59" fmla="*/ 4096 h 311226"/>
              <a:gd name="connsiteX60" fmla="*/ 1578029 w 1782029"/>
              <a:gd name="connsiteY60" fmla="*/ 0 h 311226"/>
              <a:gd name="connsiteX61" fmla="*/ 1642430 w 1782029"/>
              <a:gd name="connsiteY61" fmla="*/ 21071 h 311226"/>
              <a:gd name="connsiteX62" fmla="*/ 1666881 w 1782029"/>
              <a:gd name="connsiteY62" fmla="*/ 77781 h 311226"/>
              <a:gd name="connsiteX63" fmla="*/ 1654863 w 1782029"/>
              <a:gd name="connsiteY63" fmla="*/ 126605 h 311226"/>
              <a:gd name="connsiteX64" fmla="*/ 1625831 w 1782029"/>
              <a:gd name="connsiteY64" fmla="*/ 169876 h 311226"/>
              <a:gd name="connsiteX65" fmla="*/ 1590321 w 1782029"/>
              <a:gd name="connsiteY65" fmla="*/ 208869 h 311226"/>
              <a:gd name="connsiteX66" fmla="*/ 1514521 w 1782029"/>
              <a:gd name="connsiteY66" fmla="*/ 289570 h 311226"/>
              <a:gd name="connsiteX67" fmla="*/ 1671387 w 1782029"/>
              <a:gd name="connsiteY67" fmla="*/ 289570 h 311226"/>
              <a:gd name="connsiteX68" fmla="*/ 1671387 w 1782029"/>
              <a:gd name="connsiteY68" fmla="*/ 307131 h 311226"/>
              <a:gd name="connsiteX69" fmla="*/ 1485900 w 1782029"/>
              <a:gd name="connsiteY69" fmla="*/ 307131 h 311226"/>
              <a:gd name="connsiteX70" fmla="*/ 1485900 w 1782029"/>
              <a:gd name="connsiteY70" fmla="*/ 293246 h 311226"/>
              <a:gd name="connsiteX71" fmla="*/ 1576800 w 1782029"/>
              <a:gd name="connsiteY71" fmla="*/ 195351 h 311226"/>
              <a:gd name="connsiteX72" fmla="*/ 1606665 w 1782029"/>
              <a:gd name="connsiteY72" fmla="*/ 162943 h 311226"/>
              <a:gd name="connsiteX73" fmla="*/ 1633798 w 1782029"/>
              <a:gd name="connsiteY73" fmla="*/ 124253 h 311226"/>
              <a:gd name="connsiteX74" fmla="*/ 1645634 w 1782029"/>
              <a:gd name="connsiteY74" fmla="*/ 79829 h 311226"/>
              <a:gd name="connsiteX75" fmla="*/ 1627094 w 1782029"/>
              <a:gd name="connsiteY75" fmla="*/ 34255 h 311226"/>
              <a:gd name="connsiteX76" fmla="*/ 1578439 w 1782029"/>
              <a:gd name="connsiteY76" fmla="*/ 17561 h 311226"/>
              <a:gd name="connsiteX77" fmla="*/ 1528708 w 1782029"/>
              <a:gd name="connsiteY77" fmla="*/ 35586 h 311226"/>
              <a:gd name="connsiteX78" fmla="*/ 1510014 w 1782029"/>
              <a:gd name="connsiteY78" fmla="*/ 83106 h 311226"/>
              <a:gd name="connsiteX79" fmla="*/ 1488358 w 1782029"/>
              <a:gd name="connsiteY79" fmla="*/ 81468 h 311226"/>
              <a:gd name="connsiteX80" fmla="*/ 1513066 w 1782029"/>
              <a:gd name="connsiteY80" fmla="*/ 22453 h 311226"/>
              <a:gd name="connsiteX81" fmla="*/ 1578029 w 1782029"/>
              <a:gd name="connsiteY81" fmla="*/ 0 h 311226"/>
              <a:gd name="connsiteX82" fmla="*/ 1344304 w 1782029"/>
              <a:gd name="connsiteY82" fmla="*/ 0 h 311226"/>
              <a:gd name="connsiteX83" fmla="*/ 1419814 w 1782029"/>
              <a:gd name="connsiteY83" fmla="*/ 42782 h 311226"/>
              <a:gd name="connsiteX84" fmla="*/ 1448311 w 1782029"/>
              <a:gd name="connsiteY84" fmla="*/ 155614 h 311226"/>
              <a:gd name="connsiteX85" fmla="*/ 1419814 w 1782029"/>
              <a:gd name="connsiteY85" fmla="*/ 268445 h 311226"/>
              <a:gd name="connsiteX86" fmla="*/ 1344304 w 1782029"/>
              <a:gd name="connsiteY86" fmla="*/ 311226 h 311226"/>
              <a:gd name="connsiteX87" fmla="*/ 1268948 w 1782029"/>
              <a:gd name="connsiteY87" fmla="*/ 268445 h 311226"/>
              <a:gd name="connsiteX88" fmla="*/ 1240298 w 1782029"/>
              <a:gd name="connsiteY88" fmla="*/ 155614 h 311226"/>
              <a:gd name="connsiteX89" fmla="*/ 1268948 w 1782029"/>
              <a:gd name="connsiteY89" fmla="*/ 42782 h 311226"/>
              <a:gd name="connsiteX90" fmla="*/ 1344304 w 1782029"/>
              <a:gd name="connsiteY90" fmla="*/ 0 h 311226"/>
              <a:gd name="connsiteX91" fmla="*/ 1101780 w 1782029"/>
              <a:gd name="connsiteY91" fmla="*/ 0 h 311226"/>
              <a:gd name="connsiteX92" fmla="*/ 1166180 w 1782029"/>
              <a:gd name="connsiteY92" fmla="*/ 21071 h 311226"/>
              <a:gd name="connsiteX93" fmla="*/ 1190631 w 1782029"/>
              <a:gd name="connsiteY93" fmla="*/ 77781 h 311226"/>
              <a:gd name="connsiteX94" fmla="*/ 1178613 w 1782029"/>
              <a:gd name="connsiteY94" fmla="*/ 126605 h 311226"/>
              <a:gd name="connsiteX95" fmla="*/ 1149581 w 1782029"/>
              <a:gd name="connsiteY95" fmla="*/ 169876 h 311226"/>
              <a:gd name="connsiteX96" fmla="*/ 1114072 w 1782029"/>
              <a:gd name="connsiteY96" fmla="*/ 208869 h 311226"/>
              <a:gd name="connsiteX97" fmla="*/ 1038271 w 1782029"/>
              <a:gd name="connsiteY97" fmla="*/ 289570 h 311226"/>
              <a:gd name="connsiteX98" fmla="*/ 1195137 w 1782029"/>
              <a:gd name="connsiteY98" fmla="*/ 289570 h 311226"/>
              <a:gd name="connsiteX99" fmla="*/ 1195137 w 1782029"/>
              <a:gd name="connsiteY99" fmla="*/ 307131 h 311226"/>
              <a:gd name="connsiteX100" fmla="*/ 1009650 w 1782029"/>
              <a:gd name="connsiteY100" fmla="*/ 307131 h 311226"/>
              <a:gd name="connsiteX101" fmla="*/ 1009650 w 1782029"/>
              <a:gd name="connsiteY101" fmla="*/ 293246 h 311226"/>
              <a:gd name="connsiteX102" fmla="*/ 1100550 w 1782029"/>
              <a:gd name="connsiteY102" fmla="*/ 195351 h 311226"/>
              <a:gd name="connsiteX103" fmla="*/ 1130415 w 1782029"/>
              <a:gd name="connsiteY103" fmla="*/ 162943 h 311226"/>
              <a:gd name="connsiteX104" fmla="*/ 1157548 w 1782029"/>
              <a:gd name="connsiteY104" fmla="*/ 124253 h 311226"/>
              <a:gd name="connsiteX105" fmla="*/ 1169385 w 1782029"/>
              <a:gd name="connsiteY105" fmla="*/ 79829 h 311226"/>
              <a:gd name="connsiteX106" fmla="*/ 1150845 w 1782029"/>
              <a:gd name="connsiteY106" fmla="*/ 34255 h 311226"/>
              <a:gd name="connsiteX107" fmla="*/ 1102189 w 1782029"/>
              <a:gd name="connsiteY107" fmla="*/ 17561 h 311226"/>
              <a:gd name="connsiteX108" fmla="*/ 1052458 w 1782029"/>
              <a:gd name="connsiteY108" fmla="*/ 35586 h 311226"/>
              <a:gd name="connsiteX109" fmla="*/ 1033764 w 1782029"/>
              <a:gd name="connsiteY109" fmla="*/ 83106 h 311226"/>
              <a:gd name="connsiteX110" fmla="*/ 1012108 w 1782029"/>
              <a:gd name="connsiteY110" fmla="*/ 81468 h 311226"/>
              <a:gd name="connsiteX111" fmla="*/ 1036816 w 1782029"/>
              <a:gd name="connsiteY111" fmla="*/ 22453 h 311226"/>
              <a:gd name="connsiteX112" fmla="*/ 1101780 w 1782029"/>
              <a:gd name="connsiteY112" fmla="*/ 0 h 311226"/>
              <a:gd name="connsiteX113" fmla="*/ 334654 w 1782029"/>
              <a:gd name="connsiteY113" fmla="*/ 0 h 311226"/>
              <a:gd name="connsiteX114" fmla="*/ 410164 w 1782029"/>
              <a:gd name="connsiteY114" fmla="*/ 42782 h 311226"/>
              <a:gd name="connsiteX115" fmla="*/ 438661 w 1782029"/>
              <a:gd name="connsiteY115" fmla="*/ 155614 h 311226"/>
              <a:gd name="connsiteX116" fmla="*/ 410164 w 1782029"/>
              <a:gd name="connsiteY116" fmla="*/ 268445 h 311226"/>
              <a:gd name="connsiteX117" fmla="*/ 334654 w 1782029"/>
              <a:gd name="connsiteY117" fmla="*/ 311226 h 311226"/>
              <a:gd name="connsiteX118" fmla="*/ 259298 w 1782029"/>
              <a:gd name="connsiteY118" fmla="*/ 268445 h 311226"/>
              <a:gd name="connsiteX119" fmla="*/ 230648 w 1782029"/>
              <a:gd name="connsiteY119" fmla="*/ 155614 h 311226"/>
              <a:gd name="connsiteX120" fmla="*/ 259298 w 1782029"/>
              <a:gd name="connsiteY120" fmla="*/ 42782 h 311226"/>
              <a:gd name="connsiteX121" fmla="*/ 334654 w 1782029"/>
              <a:gd name="connsiteY121" fmla="*/ 0 h 311226"/>
              <a:gd name="connsiteX122" fmla="*/ 92129 w 1782029"/>
              <a:gd name="connsiteY122" fmla="*/ 0 h 311226"/>
              <a:gd name="connsiteX123" fmla="*/ 156530 w 1782029"/>
              <a:gd name="connsiteY123" fmla="*/ 21071 h 311226"/>
              <a:gd name="connsiteX124" fmla="*/ 180981 w 1782029"/>
              <a:gd name="connsiteY124" fmla="*/ 77781 h 311226"/>
              <a:gd name="connsiteX125" fmla="*/ 168963 w 1782029"/>
              <a:gd name="connsiteY125" fmla="*/ 126605 h 311226"/>
              <a:gd name="connsiteX126" fmla="*/ 139931 w 1782029"/>
              <a:gd name="connsiteY126" fmla="*/ 169876 h 311226"/>
              <a:gd name="connsiteX127" fmla="*/ 104421 w 1782029"/>
              <a:gd name="connsiteY127" fmla="*/ 208869 h 311226"/>
              <a:gd name="connsiteX128" fmla="*/ 28621 w 1782029"/>
              <a:gd name="connsiteY128" fmla="*/ 289570 h 311226"/>
              <a:gd name="connsiteX129" fmla="*/ 185487 w 1782029"/>
              <a:gd name="connsiteY129" fmla="*/ 289570 h 311226"/>
              <a:gd name="connsiteX130" fmla="*/ 185487 w 1782029"/>
              <a:gd name="connsiteY130" fmla="*/ 307131 h 311226"/>
              <a:gd name="connsiteX131" fmla="*/ 0 w 1782029"/>
              <a:gd name="connsiteY131" fmla="*/ 307131 h 311226"/>
              <a:gd name="connsiteX132" fmla="*/ 0 w 1782029"/>
              <a:gd name="connsiteY132" fmla="*/ 293246 h 311226"/>
              <a:gd name="connsiteX133" fmla="*/ 90900 w 1782029"/>
              <a:gd name="connsiteY133" fmla="*/ 195351 h 311226"/>
              <a:gd name="connsiteX134" fmla="*/ 120765 w 1782029"/>
              <a:gd name="connsiteY134" fmla="*/ 162943 h 311226"/>
              <a:gd name="connsiteX135" fmla="*/ 147898 w 1782029"/>
              <a:gd name="connsiteY135" fmla="*/ 124253 h 311226"/>
              <a:gd name="connsiteX136" fmla="*/ 159735 w 1782029"/>
              <a:gd name="connsiteY136" fmla="*/ 79829 h 311226"/>
              <a:gd name="connsiteX137" fmla="*/ 141195 w 1782029"/>
              <a:gd name="connsiteY137" fmla="*/ 34255 h 311226"/>
              <a:gd name="connsiteX138" fmla="*/ 92539 w 1782029"/>
              <a:gd name="connsiteY138" fmla="*/ 17561 h 311226"/>
              <a:gd name="connsiteX139" fmla="*/ 42808 w 1782029"/>
              <a:gd name="connsiteY139" fmla="*/ 35586 h 311226"/>
              <a:gd name="connsiteX140" fmla="*/ 24114 w 1782029"/>
              <a:gd name="connsiteY140" fmla="*/ 83106 h 311226"/>
              <a:gd name="connsiteX141" fmla="*/ 2458 w 1782029"/>
              <a:gd name="connsiteY141" fmla="*/ 81468 h 311226"/>
              <a:gd name="connsiteX142" fmla="*/ 27166 w 1782029"/>
              <a:gd name="connsiteY142" fmla="*/ 22453 h 311226"/>
              <a:gd name="connsiteX143" fmla="*/ 92129 w 1782029"/>
              <a:gd name="connsiteY143" fmla="*/ 0 h 31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1782029" h="311226">
                <a:moveTo>
                  <a:pt x="848849" y="182261"/>
                </a:moveTo>
                <a:lnTo>
                  <a:pt x="959793" y="182261"/>
                </a:lnTo>
                <a:lnTo>
                  <a:pt x="959793" y="197364"/>
                </a:lnTo>
                <a:lnTo>
                  <a:pt x="848849" y="197364"/>
                </a:lnTo>
                <a:lnTo>
                  <a:pt x="848849" y="182261"/>
                </a:lnTo>
                <a:close/>
                <a:moveTo>
                  <a:pt x="704596" y="141662"/>
                </a:moveTo>
                <a:cubicBezTo>
                  <a:pt x="682361" y="141969"/>
                  <a:pt x="664657" y="148935"/>
                  <a:pt x="651487" y="162558"/>
                </a:cubicBezTo>
                <a:cubicBezTo>
                  <a:pt x="638316" y="176181"/>
                  <a:pt x="631572" y="194618"/>
                  <a:pt x="631257" y="217869"/>
                </a:cubicBezTo>
                <a:cubicBezTo>
                  <a:pt x="631572" y="240924"/>
                  <a:pt x="638316" y="259241"/>
                  <a:pt x="651487" y="272822"/>
                </a:cubicBezTo>
                <a:cubicBezTo>
                  <a:pt x="664657" y="286402"/>
                  <a:pt x="682361" y="293350"/>
                  <a:pt x="704596" y="293666"/>
                </a:cubicBezTo>
                <a:cubicBezTo>
                  <a:pt x="726832" y="293350"/>
                  <a:pt x="744535" y="286402"/>
                  <a:pt x="757706" y="272822"/>
                </a:cubicBezTo>
                <a:cubicBezTo>
                  <a:pt x="770877" y="259241"/>
                  <a:pt x="777620" y="240924"/>
                  <a:pt x="777936" y="217869"/>
                </a:cubicBezTo>
                <a:cubicBezTo>
                  <a:pt x="777620" y="194618"/>
                  <a:pt x="770877" y="176181"/>
                  <a:pt x="757706" y="162558"/>
                </a:cubicBezTo>
                <a:cubicBezTo>
                  <a:pt x="744535" y="148935"/>
                  <a:pt x="726832" y="141969"/>
                  <a:pt x="704596" y="141662"/>
                </a:cubicBezTo>
                <a:close/>
                <a:moveTo>
                  <a:pt x="1344304" y="17561"/>
                </a:moveTo>
                <a:cubicBezTo>
                  <a:pt x="1319201" y="18141"/>
                  <a:pt x="1299348" y="30806"/>
                  <a:pt x="1284744" y="55556"/>
                </a:cubicBezTo>
                <a:cubicBezTo>
                  <a:pt x="1270140" y="80306"/>
                  <a:pt x="1262680" y="113659"/>
                  <a:pt x="1262364" y="155614"/>
                </a:cubicBezTo>
                <a:cubicBezTo>
                  <a:pt x="1262680" y="197569"/>
                  <a:pt x="1270140" y="230921"/>
                  <a:pt x="1284744" y="255671"/>
                </a:cubicBezTo>
                <a:cubicBezTo>
                  <a:pt x="1299348" y="280420"/>
                  <a:pt x="1319201" y="293085"/>
                  <a:pt x="1344304" y="293666"/>
                </a:cubicBezTo>
                <a:cubicBezTo>
                  <a:pt x="1369407" y="293085"/>
                  <a:pt x="1389260" y="280420"/>
                  <a:pt x="1403865" y="255671"/>
                </a:cubicBezTo>
                <a:cubicBezTo>
                  <a:pt x="1418469" y="230921"/>
                  <a:pt x="1425929" y="197569"/>
                  <a:pt x="1426245" y="155614"/>
                </a:cubicBezTo>
                <a:cubicBezTo>
                  <a:pt x="1425929" y="113659"/>
                  <a:pt x="1418469" y="80306"/>
                  <a:pt x="1403865" y="55556"/>
                </a:cubicBezTo>
                <a:cubicBezTo>
                  <a:pt x="1389260" y="30806"/>
                  <a:pt x="1369407" y="18141"/>
                  <a:pt x="1344304" y="17561"/>
                </a:cubicBezTo>
                <a:close/>
                <a:moveTo>
                  <a:pt x="334654" y="17561"/>
                </a:moveTo>
                <a:cubicBezTo>
                  <a:pt x="309551" y="18141"/>
                  <a:pt x="289698" y="30806"/>
                  <a:pt x="275094" y="55556"/>
                </a:cubicBezTo>
                <a:cubicBezTo>
                  <a:pt x="260490" y="80306"/>
                  <a:pt x="253030" y="113659"/>
                  <a:pt x="252714" y="155614"/>
                </a:cubicBezTo>
                <a:cubicBezTo>
                  <a:pt x="253030" y="197569"/>
                  <a:pt x="260490" y="230921"/>
                  <a:pt x="275094" y="255671"/>
                </a:cubicBezTo>
                <a:cubicBezTo>
                  <a:pt x="289698" y="280420"/>
                  <a:pt x="309551" y="293085"/>
                  <a:pt x="334654" y="293666"/>
                </a:cubicBezTo>
                <a:cubicBezTo>
                  <a:pt x="359757" y="293085"/>
                  <a:pt x="379610" y="280420"/>
                  <a:pt x="394215" y="255671"/>
                </a:cubicBezTo>
                <a:cubicBezTo>
                  <a:pt x="408819" y="230921"/>
                  <a:pt x="416279" y="197569"/>
                  <a:pt x="416595" y="155614"/>
                </a:cubicBezTo>
                <a:cubicBezTo>
                  <a:pt x="416279" y="113659"/>
                  <a:pt x="408819" y="80306"/>
                  <a:pt x="394215" y="55556"/>
                </a:cubicBezTo>
                <a:cubicBezTo>
                  <a:pt x="379610" y="30806"/>
                  <a:pt x="359757" y="18141"/>
                  <a:pt x="334654" y="17561"/>
                </a:cubicBezTo>
                <a:close/>
                <a:moveTo>
                  <a:pt x="1702623" y="4096"/>
                </a:moveTo>
                <a:lnTo>
                  <a:pt x="1782029" y="4096"/>
                </a:lnTo>
                <a:lnTo>
                  <a:pt x="1782029" y="307131"/>
                </a:lnTo>
                <a:lnTo>
                  <a:pt x="1761192" y="307131"/>
                </a:lnTo>
                <a:lnTo>
                  <a:pt x="1761192" y="21657"/>
                </a:lnTo>
                <a:lnTo>
                  <a:pt x="1702623" y="21657"/>
                </a:lnTo>
                <a:lnTo>
                  <a:pt x="1702623" y="4096"/>
                </a:lnTo>
                <a:close/>
                <a:moveTo>
                  <a:pt x="729179" y="4096"/>
                </a:moveTo>
                <a:lnTo>
                  <a:pt x="753353" y="4096"/>
                </a:lnTo>
                <a:lnTo>
                  <a:pt x="664444" y="134312"/>
                </a:lnTo>
                <a:cubicBezTo>
                  <a:pt x="670598" y="131241"/>
                  <a:pt x="677341" y="128911"/>
                  <a:pt x="684674" y="127320"/>
                </a:cubicBezTo>
                <a:cubicBezTo>
                  <a:pt x="692006" y="125729"/>
                  <a:pt x="699876" y="124929"/>
                  <a:pt x="708284" y="124921"/>
                </a:cubicBezTo>
                <a:cubicBezTo>
                  <a:pt x="735767" y="125294"/>
                  <a:pt x="757813" y="133752"/>
                  <a:pt x="774424" y="150295"/>
                </a:cubicBezTo>
                <a:cubicBezTo>
                  <a:pt x="791034" y="166837"/>
                  <a:pt x="799560" y="189226"/>
                  <a:pt x="800002" y="217459"/>
                </a:cubicBezTo>
                <a:cubicBezTo>
                  <a:pt x="799611" y="246103"/>
                  <a:pt x="790880" y="268798"/>
                  <a:pt x="773809" y="285545"/>
                </a:cubicBezTo>
                <a:cubicBezTo>
                  <a:pt x="756738" y="302293"/>
                  <a:pt x="733667" y="310853"/>
                  <a:pt x="704596" y="311226"/>
                </a:cubicBezTo>
                <a:cubicBezTo>
                  <a:pt x="675526" y="310836"/>
                  <a:pt x="652455" y="302310"/>
                  <a:pt x="635383" y="285648"/>
                </a:cubicBezTo>
                <a:cubicBezTo>
                  <a:pt x="618312" y="268986"/>
                  <a:pt x="609581" y="246529"/>
                  <a:pt x="609191" y="218279"/>
                </a:cubicBezTo>
                <a:cubicBezTo>
                  <a:pt x="609208" y="205817"/>
                  <a:pt x="610910" y="194276"/>
                  <a:pt x="614299" y="183658"/>
                </a:cubicBezTo>
                <a:cubicBezTo>
                  <a:pt x="617687" y="173040"/>
                  <a:pt x="622658" y="163138"/>
                  <a:pt x="629213" y="153954"/>
                </a:cubicBezTo>
                <a:lnTo>
                  <a:pt x="729179" y="4096"/>
                </a:lnTo>
                <a:close/>
                <a:moveTo>
                  <a:pt x="464373" y="4096"/>
                </a:moveTo>
                <a:lnTo>
                  <a:pt x="543779" y="4096"/>
                </a:lnTo>
                <a:lnTo>
                  <a:pt x="543779" y="307131"/>
                </a:lnTo>
                <a:lnTo>
                  <a:pt x="522942" y="307131"/>
                </a:lnTo>
                <a:lnTo>
                  <a:pt x="522942" y="21657"/>
                </a:lnTo>
                <a:lnTo>
                  <a:pt x="464373" y="21657"/>
                </a:lnTo>
                <a:lnTo>
                  <a:pt x="464373" y="4096"/>
                </a:lnTo>
                <a:close/>
                <a:moveTo>
                  <a:pt x="1578029" y="0"/>
                </a:moveTo>
                <a:cubicBezTo>
                  <a:pt x="1605035" y="271"/>
                  <a:pt x="1626502" y="7295"/>
                  <a:pt x="1642430" y="21071"/>
                </a:cubicBezTo>
                <a:cubicBezTo>
                  <a:pt x="1658358" y="34847"/>
                  <a:pt x="1666508" y="53750"/>
                  <a:pt x="1666881" y="77781"/>
                </a:cubicBezTo>
                <a:cubicBezTo>
                  <a:pt x="1666589" y="95087"/>
                  <a:pt x="1662582" y="111362"/>
                  <a:pt x="1654863" y="126605"/>
                </a:cubicBezTo>
                <a:cubicBezTo>
                  <a:pt x="1647143" y="141848"/>
                  <a:pt x="1637466" y="156272"/>
                  <a:pt x="1625831" y="169876"/>
                </a:cubicBezTo>
                <a:cubicBezTo>
                  <a:pt x="1614196" y="183481"/>
                  <a:pt x="1602360" y="196478"/>
                  <a:pt x="1590321" y="208869"/>
                </a:cubicBezTo>
                <a:lnTo>
                  <a:pt x="1514521" y="289570"/>
                </a:lnTo>
                <a:lnTo>
                  <a:pt x="1671387" y="289570"/>
                </a:lnTo>
                <a:lnTo>
                  <a:pt x="1671387" y="307131"/>
                </a:lnTo>
                <a:lnTo>
                  <a:pt x="1485900" y="307131"/>
                </a:lnTo>
                <a:lnTo>
                  <a:pt x="1485900" y="293246"/>
                </a:lnTo>
                <a:lnTo>
                  <a:pt x="1576800" y="195351"/>
                </a:lnTo>
                <a:cubicBezTo>
                  <a:pt x="1586163" y="185640"/>
                  <a:pt x="1596118" y="174838"/>
                  <a:pt x="1606665" y="162943"/>
                </a:cubicBezTo>
                <a:cubicBezTo>
                  <a:pt x="1617212" y="151048"/>
                  <a:pt x="1626256" y="138151"/>
                  <a:pt x="1633798" y="124253"/>
                </a:cubicBezTo>
                <a:cubicBezTo>
                  <a:pt x="1641340" y="110356"/>
                  <a:pt x="1645286" y="95548"/>
                  <a:pt x="1645634" y="79829"/>
                </a:cubicBezTo>
                <a:cubicBezTo>
                  <a:pt x="1645344" y="60388"/>
                  <a:pt x="1639164" y="45196"/>
                  <a:pt x="1627094" y="34255"/>
                </a:cubicBezTo>
                <a:cubicBezTo>
                  <a:pt x="1615025" y="23313"/>
                  <a:pt x="1598806" y="17749"/>
                  <a:pt x="1578439" y="17561"/>
                </a:cubicBezTo>
                <a:cubicBezTo>
                  <a:pt x="1557483" y="17834"/>
                  <a:pt x="1540906" y="23843"/>
                  <a:pt x="1528708" y="35586"/>
                </a:cubicBezTo>
                <a:cubicBezTo>
                  <a:pt x="1516510" y="47330"/>
                  <a:pt x="1510279" y="63170"/>
                  <a:pt x="1510014" y="83106"/>
                </a:cubicBezTo>
                <a:lnTo>
                  <a:pt x="1488358" y="81468"/>
                </a:lnTo>
                <a:cubicBezTo>
                  <a:pt x="1488739" y="56746"/>
                  <a:pt x="1496975" y="37074"/>
                  <a:pt x="1513066" y="22453"/>
                </a:cubicBezTo>
                <a:cubicBezTo>
                  <a:pt x="1529156" y="7832"/>
                  <a:pt x="1550810" y="348"/>
                  <a:pt x="1578029" y="0"/>
                </a:cubicBezTo>
                <a:close/>
                <a:moveTo>
                  <a:pt x="1344304" y="0"/>
                </a:moveTo>
                <a:cubicBezTo>
                  <a:pt x="1376062" y="647"/>
                  <a:pt x="1401232" y="14907"/>
                  <a:pt x="1419814" y="42782"/>
                </a:cubicBezTo>
                <a:cubicBezTo>
                  <a:pt x="1438396" y="70657"/>
                  <a:pt x="1447895" y="108267"/>
                  <a:pt x="1448311" y="155614"/>
                </a:cubicBezTo>
                <a:cubicBezTo>
                  <a:pt x="1447895" y="202960"/>
                  <a:pt x="1438396" y="240571"/>
                  <a:pt x="1419814" y="268445"/>
                </a:cubicBezTo>
                <a:cubicBezTo>
                  <a:pt x="1401232" y="296320"/>
                  <a:pt x="1376062" y="310580"/>
                  <a:pt x="1344304" y="311226"/>
                </a:cubicBezTo>
                <a:cubicBezTo>
                  <a:pt x="1312726" y="310580"/>
                  <a:pt x="1287607" y="296320"/>
                  <a:pt x="1268948" y="268445"/>
                </a:cubicBezTo>
                <a:cubicBezTo>
                  <a:pt x="1250290" y="240571"/>
                  <a:pt x="1240740" y="202960"/>
                  <a:pt x="1240298" y="155614"/>
                </a:cubicBezTo>
                <a:cubicBezTo>
                  <a:pt x="1240740" y="108267"/>
                  <a:pt x="1250290" y="70657"/>
                  <a:pt x="1268948" y="42782"/>
                </a:cubicBezTo>
                <a:cubicBezTo>
                  <a:pt x="1287607" y="14907"/>
                  <a:pt x="1312726" y="647"/>
                  <a:pt x="1344304" y="0"/>
                </a:cubicBezTo>
                <a:close/>
                <a:moveTo>
                  <a:pt x="1101780" y="0"/>
                </a:moveTo>
                <a:cubicBezTo>
                  <a:pt x="1128785" y="271"/>
                  <a:pt x="1150252" y="7295"/>
                  <a:pt x="1166180" y="21071"/>
                </a:cubicBezTo>
                <a:cubicBezTo>
                  <a:pt x="1182108" y="34847"/>
                  <a:pt x="1190258" y="53750"/>
                  <a:pt x="1190631" y="77781"/>
                </a:cubicBezTo>
                <a:cubicBezTo>
                  <a:pt x="1190339" y="95087"/>
                  <a:pt x="1186333" y="111362"/>
                  <a:pt x="1178613" y="126605"/>
                </a:cubicBezTo>
                <a:cubicBezTo>
                  <a:pt x="1170893" y="141848"/>
                  <a:pt x="1161216" y="156272"/>
                  <a:pt x="1149581" y="169876"/>
                </a:cubicBezTo>
                <a:cubicBezTo>
                  <a:pt x="1137946" y="183481"/>
                  <a:pt x="1126110" y="196478"/>
                  <a:pt x="1114072" y="208869"/>
                </a:cubicBezTo>
                <a:lnTo>
                  <a:pt x="1038271" y="289570"/>
                </a:lnTo>
                <a:lnTo>
                  <a:pt x="1195137" y="289570"/>
                </a:lnTo>
                <a:lnTo>
                  <a:pt x="1195137" y="307131"/>
                </a:lnTo>
                <a:lnTo>
                  <a:pt x="1009650" y="307131"/>
                </a:lnTo>
                <a:lnTo>
                  <a:pt x="1009650" y="293246"/>
                </a:lnTo>
                <a:lnTo>
                  <a:pt x="1100550" y="195351"/>
                </a:lnTo>
                <a:cubicBezTo>
                  <a:pt x="1109913" y="185640"/>
                  <a:pt x="1119868" y="174838"/>
                  <a:pt x="1130415" y="162943"/>
                </a:cubicBezTo>
                <a:cubicBezTo>
                  <a:pt x="1140962" y="151048"/>
                  <a:pt x="1150006" y="138151"/>
                  <a:pt x="1157548" y="124253"/>
                </a:cubicBezTo>
                <a:cubicBezTo>
                  <a:pt x="1165090" y="110356"/>
                  <a:pt x="1169036" y="95548"/>
                  <a:pt x="1169385" y="79829"/>
                </a:cubicBezTo>
                <a:cubicBezTo>
                  <a:pt x="1169094" y="60388"/>
                  <a:pt x="1162914" y="45196"/>
                  <a:pt x="1150845" y="34255"/>
                </a:cubicBezTo>
                <a:cubicBezTo>
                  <a:pt x="1138775" y="23313"/>
                  <a:pt x="1122556" y="17749"/>
                  <a:pt x="1102189" y="17561"/>
                </a:cubicBezTo>
                <a:cubicBezTo>
                  <a:pt x="1081233" y="17834"/>
                  <a:pt x="1064656" y="23843"/>
                  <a:pt x="1052458" y="35586"/>
                </a:cubicBezTo>
                <a:cubicBezTo>
                  <a:pt x="1040260" y="47330"/>
                  <a:pt x="1034029" y="63170"/>
                  <a:pt x="1033764" y="83106"/>
                </a:cubicBezTo>
                <a:lnTo>
                  <a:pt x="1012108" y="81468"/>
                </a:lnTo>
                <a:cubicBezTo>
                  <a:pt x="1012489" y="56746"/>
                  <a:pt x="1020725" y="37074"/>
                  <a:pt x="1036816" y="22453"/>
                </a:cubicBezTo>
                <a:cubicBezTo>
                  <a:pt x="1052906" y="7832"/>
                  <a:pt x="1074560" y="348"/>
                  <a:pt x="1101780" y="0"/>
                </a:cubicBezTo>
                <a:close/>
                <a:moveTo>
                  <a:pt x="334654" y="0"/>
                </a:moveTo>
                <a:cubicBezTo>
                  <a:pt x="366412" y="647"/>
                  <a:pt x="391582" y="14907"/>
                  <a:pt x="410164" y="42782"/>
                </a:cubicBezTo>
                <a:cubicBezTo>
                  <a:pt x="428746" y="70657"/>
                  <a:pt x="438245" y="108267"/>
                  <a:pt x="438661" y="155614"/>
                </a:cubicBezTo>
                <a:cubicBezTo>
                  <a:pt x="438245" y="202960"/>
                  <a:pt x="428746" y="240571"/>
                  <a:pt x="410164" y="268445"/>
                </a:cubicBezTo>
                <a:cubicBezTo>
                  <a:pt x="391582" y="296320"/>
                  <a:pt x="366412" y="310580"/>
                  <a:pt x="334654" y="311226"/>
                </a:cubicBezTo>
                <a:cubicBezTo>
                  <a:pt x="303075" y="310580"/>
                  <a:pt x="277957" y="296320"/>
                  <a:pt x="259298" y="268445"/>
                </a:cubicBezTo>
                <a:cubicBezTo>
                  <a:pt x="240640" y="240571"/>
                  <a:pt x="231090" y="202960"/>
                  <a:pt x="230648" y="155614"/>
                </a:cubicBezTo>
                <a:cubicBezTo>
                  <a:pt x="231090" y="108267"/>
                  <a:pt x="240640" y="70657"/>
                  <a:pt x="259298" y="42782"/>
                </a:cubicBezTo>
                <a:cubicBezTo>
                  <a:pt x="277957" y="14907"/>
                  <a:pt x="303075" y="647"/>
                  <a:pt x="334654" y="0"/>
                </a:cubicBezTo>
                <a:close/>
                <a:moveTo>
                  <a:pt x="92129" y="0"/>
                </a:moveTo>
                <a:cubicBezTo>
                  <a:pt x="119135" y="271"/>
                  <a:pt x="140602" y="7295"/>
                  <a:pt x="156530" y="21071"/>
                </a:cubicBezTo>
                <a:cubicBezTo>
                  <a:pt x="172458" y="34847"/>
                  <a:pt x="180608" y="53750"/>
                  <a:pt x="180981" y="77781"/>
                </a:cubicBezTo>
                <a:cubicBezTo>
                  <a:pt x="180689" y="95087"/>
                  <a:pt x="176683" y="111362"/>
                  <a:pt x="168963" y="126605"/>
                </a:cubicBezTo>
                <a:cubicBezTo>
                  <a:pt x="161243" y="141848"/>
                  <a:pt x="151566" y="156272"/>
                  <a:pt x="139931" y="169876"/>
                </a:cubicBezTo>
                <a:cubicBezTo>
                  <a:pt x="128296" y="183481"/>
                  <a:pt x="116460" y="196478"/>
                  <a:pt x="104421" y="208869"/>
                </a:cubicBezTo>
                <a:lnTo>
                  <a:pt x="28621" y="289570"/>
                </a:lnTo>
                <a:lnTo>
                  <a:pt x="185487" y="289570"/>
                </a:lnTo>
                <a:lnTo>
                  <a:pt x="185487" y="307131"/>
                </a:lnTo>
                <a:lnTo>
                  <a:pt x="0" y="307131"/>
                </a:lnTo>
                <a:lnTo>
                  <a:pt x="0" y="293246"/>
                </a:lnTo>
                <a:lnTo>
                  <a:pt x="90900" y="195351"/>
                </a:lnTo>
                <a:cubicBezTo>
                  <a:pt x="100263" y="185640"/>
                  <a:pt x="110218" y="174838"/>
                  <a:pt x="120765" y="162943"/>
                </a:cubicBezTo>
                <a:cubicBezTo>
                  <a:pt x="131312" y="151048"/>
                  <a:pt x="140356" y="138151"/>
                  <a:pt x="147898" y="124253"/>
                </a:cubicBezTo>
                <a:cubicBezTo>
                  <a:pt x="155440" y="110356"/>
                  <a:pt x="159386" y="95548"/>
                  <a:pt x="159735" y="79829"/>
                </a:cubicBezTo>
                <a:cubicBezTo>
                  <a:pt x="159444" y="60388"/>
                  <a:pt x="153264" y="45196"/>
                  <a:pt x="141195" y="34255"/>
                </a:cubicBezTo>
                <a:cubicBezTo>
                  <a:pt x="129125" y="23313"/>
                  <a:pt x="112906" y="17749"/>
                  <a:pt x="92539" y="17561"/>
                </a:cubicBezTo>
                <a:cubicBezTo>
                  <a:pt x="71583" y="17834"/>
                  <a:pt x="55006" y="23843"/>
                  <a:pt x="42808" y="35586"/>
                </a:cubicBezTo>
                <a:cubicBezTo>
                  <a:pt x="30610" y="47330"/>
                  <a:pt x="24379" y="63170"/>
                  <a:pt x="24114" y="83106"/>
                </a:cubicBezTo>
                <a:lnTo>
                  <a:pt x="2458" y="81468"/>
                </a:lnTo>
                <a:cubicBezTo>
                  <a:pt x="2839" y="56746"/>
                  <a:pt x="11075" y="37074"/>
                  <a:pt x="27166" y="22453"/>
                </a:cubicBezTo>
                <a:cubicBezTo>
                  <a:pt x="43256" y="7832"/>
                  <a:pt x="64910" y="348"/>
                  <a:pt x="921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559AC6-0D92-409B-AEB3-99AC4A6747BE}"/>
              </a:ext>
            </a:extLst>
          </p:cNvPr>
          <p:cNvSpPr txBox="1"/>
          <p:nvPr/>
        </p:nvSpPr>
        <p:spPr>
          <a:xfrm>
            <a:off x="766473" y="2341626"/>
            <a:ext cx="1746039" cy="371428"/>
          </a:xfrm>
          <a:custGeom>
            <a:avLst/>
            <a:gdLst>
              <a:gd name="connsiteX0" fmla="*/ 1418544 w 2400997"/>
              <a:gd name="connsiteY0" fmla="*/ 106567 h 518067"/>
              <a:gd name="connsiteX1" fmla="*/ 1361460 w 2400997"/>
              <a:gd name="connsiteY1" fmla="*/ 130072 h 518067"/>
              <a:gd name="connsiteX2" fmla="*/ 1339769 w 2400997"/>
              <a:gd name="connsiteY2" fmla="*/ 192052 h 518067"/>
              <a:gd name="connsiteX3" fmla="*/ 1361460 w 2400997"/>
              <a:gd name="connsiteY3" fmla="*/ 254321 h 518067"/>
              <a:gd name="connsiteX4" fmla="*/ 1418544 w 2400997"/>
              <a:gd name="connsiteY4" fmla="*/ 277863 h 518067"/>
              <a:gd name="connsiteX5" fmla="*/ 1475629 w 2400997"/>
              <a:gd name="connsiteY5" fmla="*/ 254364 h 518067"/>
              <a:gd name="connsiteX6" fmla="*/ 1497321 w 2400997"/>
              <a:gd name="connsiteY6" fmla="*/ 192400 h 518067"/>
              <a:gd name="connsiteX7" fmla="*/ 1475629 w 2400997"/>
              <a:gd name="connsiteY7" fmla="*/ 130115 h 518067"/>
              <a:gd name="connsiteX8" fmla="*/ 1418544 w 2400997"/>
              <a:gd name="connsiteY8" fmla="*/ 106567 h 518067"/>
              <a:gd name="connsiteX9" fmla="*/ 96560 w 2400997"/>
              <a:gd name="connsiteY9" fmla="*/ 106567 h 518067"/>
              <a:gd name="connsiteX10" fmla="*/ 39476 w 2400997"/>
              <a:gd name="connsiteY10" fmla="*/ 130254 h 518067"/>
              <a:gd name="connsiteX11" fmla="*/ 17785 w 2400997"/>
              <a:gd name="connsiteY11" fmla="*/ 192400 h 518067"/>
              <a:gd name="connsiteX12" fmla="*/ 39476 w 2400997"/>
              <a:gd name="connsiteY12" fmla="*/ 254361 h 518067"/>
              <a:gd name="connsiteX13" fmla="*/ 96560 w 2400997"/>
              <a:gd name="connsiteY13" fmla="*/ 277863 h 518067"/>
              <a:gd name="connsiteX14" fmla="*/ 153970 w 2400997"/>
              <a:gd name="connsiteY14" fmla="*/ 254547 h 518067"/>
              <a:gd name="connsiteX15" fmla="*/ 175708 w 2400997"/>
              <a:gd name="connsiteY15" fmla="*/ 192772 h 518067"/>
              <a:gd name="connsiteX16" fmla="*/ 153970 w 2400997"/>
              <a:gd name="connsiteY16" fmla="*/ 130301 h 518067"/>
              <a:gd name="connsiteX17" fmla="*/ 96560 w 2400997"/>
              <a:gd name="connsiteY17" fmla="*/ 106567 h 518067"/>
              <a:gd name="connsiteX18" fmla="*/ 925340 w 2400997"/>
              <a:gd name="connsiteY18" fmla="*/ 105824 h 518067"/>
              <a:gd name="connsiteX19" fmla="*/ 874757 w 2400997"/>
              <a:gd name="connsiteY19" fmla="*/ 127521 h 518067"/>
              <a:gd name="connsiteX20" fmla="*/ 853994 w 2400997"/>
              <a:gd name="connsiteY20" fmla="*/ 185737 h 518067"/>
              <a:gd name="connsiteX21" fmla="*/ 996687 w 2400997"/>
              <a:gd name="connsiteY21" fmla="*/ 185737 h 518067"/>
              <a:gd name="connsiteX22" fmla="*/ 976062 w 2400997"/>
              <a:gd name="connsiteY22" fmla="*/ 127521 h 518067"/>
              <a:gd name="connsiteX23" fmla="*/ 925340 w 2400997"/>
              <a:gd name="connsiteY23" fmla="*/ 105824 h 518067"/>
              <a:gd name="connsiteX24" fmla="*/ 1581150 w 2400997"/>
              <a:gd name="connsiteY24" fmla="*/ 94726 h 518067"/>
              <a:gd name="connsiteX25" fmla="*/ 1746039 w 2400997"/>
              <a:gd name="connsiteY25" fmla="*/ 94726 h 518067"/>
              <a:gd name="connsiteX26" fmla="*/ 1746039 w 2400997"/>
              <a:gd name="connsiteY26" fmla="*/ 289704 h 518067"/>
              <a:gd name="connsiteX27" fmla="*/ 1728254 w 2400997"/>
              <a:gd name="connsiteY27" fmla="*/ 289704 h 518067"/>
              <a:gd name="connsiteX28" fmla="*/ 1728254 w 2400997"/>
              <a:gd name="connsiteY28" fmla="*/ 109910 h 518067"/>
              <a:gd name="connsiteX29" fmla="*/ 1598935 w 2400997"/>
              <a:gd name="connsiteY29" fmla="*/ 109910 h 518067"/>
              <a:gd name="connsiteX30" fmla="*/ 1598935 w 2400997"/>
              <a:gd name="connsiteY30" fmla="*/ 289704 h 518067"/>
              <a:gd name="connsiteX31" fmla="*/ 1581150 w 2400997"/>
              <a:gd name="connsiteY31" fmla="*/ 289704 h 518067"/>
              <a:gd name="connsiteX32" fmla="*/ 1581150 w 2400997"/>
              <a:gd name="connsiteY32" fmla="*/ 94726 h 518067"/>
              <a:gd name="connsiteX33" fmla="*/ 1209275 w 2400997"/>
              <a:gd name="connsiteY33" fmla="*/ 94726 h 518067"/>
              <a:gd name="connsiteX34" fmla="*/ 1270522 w 2400997"/>
              <a:gd name="connsiteY34" fmla="*/ 94726 h 518067"/>
              <a:gd name="connsiteX35" fmla="*/ 1270522 w 2400997"/>
              <a:gd name="connsiteY35" fmla="*/ 289704 h 518067"/>
              <a:gd name="connsiteX36" fmla="*/ 1252738 w 2400997"/>
              <a:gd name="connsiteY36" fmla="*/ 289704 h 518067"/>
              <a:gd name="connsiteX37" fmla="*/ 1252738 w 2400997"/>
              <a:gd name="connsiteY37" fmla="*/ 109910 h 518067"/>
              <a:gd name="connsiteX38" fmla="*/ 1209275 w 2400997"/>
              <a:gd name="connsiteY38" fmla="*/ 109910 h 518067"/>
              <a:gd name="connsiteX39" fmla="*/ 1209275 w 2400997"/>
              <a:gd name="connsiteY39" fmla="*/ 94726 h 518067"/>
              <a:gd name="connsiteX40" fmla="*/ 245421 w 2400997"/>
              <a:gd name="connsiteY40" fmla="*/ 94726 h 518067"/>
              <a:gd name="connsiteX41" fmla="*/ 263206 w 2400997"/>
              <a:gd name="connsiteY41" fmla="*/ 94726 h 518067"/>
              <a:gd name="connsiteX42" fmla="*/ 263206 w 2400997"/>
              <a:gd name="connsiteY42" fmla="*/ 213598 h 518067"/>
              <a:gd name="connsiteX43" fmla="*/ 281368 w 2400997"/>
              <a:gd name="connsiteY43" fmla="*/ 260218 h 518067"/>
              <a:gd name="connsiteX44" fmla="*/ 329351 w 2400997"/>
              <a:gd name="connsiteY44" fmla="*/ 277863 h 518067"/>
              <a:gd name="connsiteX45" fmla="*/ 377335 w 2400997"/>
              <a:gd name="connsiteY45" fmla="*/ 260218 h 518067"/>
              <a:gd name="connsiteX46" fmla="*/ 395497 w 2400997"/>
              <a:gd name="connsiteY46" fmla="*/ 213598 h 518067"/>
              <a:gd name="connsiteX47" fmla="*/ 395497 w 2400997"/>
              <a:gd name="connsiteY47" fmla="*/ 94726 h 518067"/>
              <a:gd name="connsiteX48" fmla="*/ 413282 w 2400997"/>
              <a:gd name="connsiteY48" fmla="*/ 94726 h 518067"/>
              <a:gd name="connsiteX49" fmla="*/ 413282 w 2400997"/>
              <a:gd name="connsiteY49" fmla="*/ 371428 h 518067"/>
              <a:gd name="connsiteX50" fmla="*/ 247274 w 2400997"/>
              <a:gd name="connsiteY50" fmla="*/ 371428 h 518067"/>
              <a:gd name="connsiteX51" fmla="*/ 247274 w 2400997"/>
              <a:gd name="connsiteY51" fmla="*/ 356244 h 518067"/>
              <a:gd name="connsiteX52" fmla="*/ 395497 w 2400997"/>
              <a:gd name="connsiteY52" fmla="*/ 356244 h 518067"/>
              <a:gd name="connsiteX53" fmla="*/ 395497 w 2400997"/>
              <a:gd name="connsiteY53" fmla="*/ 252974 h 518067"/>
              <a:gd name="connsiteX54" fmla="*/ 369299 w 2400997"/>
              <a:gd name="connsiteY54" fmla="*/ 282530 h 518067"/>
              <a:gd name="connsiteX55" fmla="*/ 324149 w 2400997"/>
              <a:gd name="connsiteY55" fmla="*/ 293419 h 518067"/>
              <a:gd name="connsiteX56" fmla="*/ 267087 w 2400997"/>
              <a:gd name="connsiteY56" fmla="*/ 272593 h 518067"/>
              <a:gd name="connsiteX57" fmla="*/ 245421 w 2400997"/>
              <a:gd name="connsiteY57" fmla="*/ 218056 h 518067"/>
              <a:gd name="connsiteX58" fmla="*/ 245421 w 2400997"/>
              <a:gd name="connsiteY58" fmla="*/ 94726 h 518067"/>
              <a:gd name="connsiteX59" fmla="*/ 1414457 w 2400997"/>
              <a:gd name="connsiteY59" fmla="*/ 91011 h 518067"/>
              <a:gd name="connsiteX60" fmla="*/ 1467315 w 2400997"/>
              <a:gd name="connsiteY60" fmla="*/ 105528 h 518067"/>
              <a:gd name="connsiteX61" fmla="*/ 1497321 w 2400997"/>
              <a:gd name="connsiteY61" fmla="*/ 143761 h 518067"/>
              <a:gd name="connsiteX62" fmla="*/ 1497321 w 2400997"/>
              <a:gd name="connsiteY62" fmla="*/ 140789 h 518067"/>
              <a:gd name="connsiteX63" fmla="*/ 1497691 w 2400997"/>
              <a:gd name="connsiteY63" fmla="*/ 94726 h 518067"/>
              <a:gd name="connsiteX64" fmla="*/ 1515105 w 2400997"/>
              <a:gd name="connsiteY64" fmla="*/ 94726 h 518067"/>
              <a:gd name="connsiteX65" fmla="*/ 1515105 w 2400997"/>
              <a:gd name="connsiteY65" fmla="*/ 371428 h 518067"/>
              <a:gd name="connsiteX66" fmla="*/ 1328281 w 2400997"/>
              <a:gd name="connsiteY66" fmla="*/ 371428 h 518067"/>
              <a:gd name="connsiteX67" fmla="*/ 1328281 w 2400997"/>
              <a:gd name="connsiteY67" fmla="*/ 356244 h 518067"/>
              <a:gd name="connsiteX68" fmla="*/ 1497321 w 2400997"/>
              <a:gd name="connsiteY68" fmla="*/ 356244 h 518067"/>
              <a:gd name="connsiteX69" fmla="*/ 1497321 w 2400997"/>
              <a:gd name="connsiteY69" fmla="*/ 240705 h 518067"/>
              <a:gd name="connsiteX70" fmla="*/ 1467315 w 2400997"/>
              <a:gd name="connsiteY70" fmla="*/ 278906 h 518067"/>
              <a:gd name="connsiteX71" fmla="*/ 1414457 w 2400997"/>
              <a:gd name="connsiteY71" fmla="*/ 293419 h 518067"/>
              <a:gd name="connsiteX72" fmla="*/ 1346901 w 2400997"/>
              <a:gd name="connsiteY72" fmla="*/ 265529 h 518067"/>
              <a:gd name="connsiteX73" fmla="*/ 1320870 w 2400997"/>
              <a:gd name="connsiteY73" fmla="*/ 191657 h 518067"/>
              <a:gd name="connsiteX74" fmla="*/ 1346901 w 2400997"/>
              <a:gd name="connsiteY74" fmla="*/ 118761 h 518067"/>
              <a:gd name="connsiteX75" fmla="*/ 1414457 w 2400997"/>
              <a:gd name="connsiteY75" fmla="*/ 91011 h 518067"/>
              <a:gd name="connsiteX76" fmla="*/ 1119897 w 2400997"/>
              <a:gd name="connsiteY76" fmla="*/ 91011 h 518067"/>
              <a:gd name="connsiteX77" fmla="*/ 1154038 w 2400997"/>
              <a:gd name="connsiteY77" fmla="*/ 95039 h 518067"/>
              <a:gd name="connsiteX78" fmla="*/ 1183413 w 2400997"/>
              <a:gd name="connsiteY78" fmla="*/ 107681 h 518067"/>
              <a:gd name="connsiteX79" fmla="*/ 1175261 w 2400997"/>
              <a:gd name="connsiteY79" fmla="*/ 120686 h 518067"/>
              <a:gd name="connsiteX80" fmla="*/ 1149395 w 2400997"/>
              <a:gd name="connsiteY80" fmla="*/ 109214 h 518067"/>
              <a:gd name="connsiteX81" fmla="*/ 1121012 w 2400997"/>
              <a:gd name="connsiteY81" fmla="*/ 105824 h 518067"/>
              <a:gd name="connsiteX82" fmla="*/ 1086123 w 2400997"/>
              <a:gd name="connsiteY82" fmla="*/ 115670 h 518067"/>
              <a:gd name="connsiteX83" fmla="*/ 1072697 w 2400997"/>
              <a:gd name="connsiteY83" fmla="*/ 142237 h 518067"/>
              <a:gd name="connsiteX84" fmla="*/ 1083893 w 2400997"/>
              <a:gd name="connsiteY84" fmla="*/ 165879 h 518067"/>
              <a:gd name="connsiteX85" fmla="*/ 1112092 w 2400997"/>
              <a:gd name="connsiteY85" fmla="*/ 178652 h 518067"/>
              <a:gd name="connsiteX86" fmla="*/ 1134763 w 2400997"/>
              <a:gd name="connsiteY86" fmla="*/ 185340 h 518067"/>
              <a:gd name="connsiteX87" fmla="*/ 1172830 w 2400997"/>
              <a:gd name="connsiteY87" fmla="*/ 203640 h 518067"/>
              <a:gd name="connsiteX88" fmla="*/ 1189712 w 2400997"/>
              <a:gd name="connsiteY88" fmla="*/ 239219 h 518067"/>
              <a:gd name="connsiteX89" fmla="*/ 1170785 w 2400997"/>
              <a:gd name="connsiteY89" fmla="*/ 278441 h 518067"/>
              <a:gd name="connsiteX90" fmla="*/ 1119525 w 2400997"/>
              <a:gd name="connsiteY90" fmla="*/ 293419 h 518067"/>
              <a:gd name="connsiteX91" fmla="*/ 1082186 w 2400997"/>
              <a:gd name="connsiteY91" fmla="*/ 288464 h 518067"/>
              <a:gd name="connsiteX92" fmla="*/ 1054911 w 2400997"/>
              <a:gd name="connsiteY92" fmla="*/ 273775 h 518067"/>
              <a:gd name="connsiteX93" fmla="*/ 1063063 w 2400997"/>
              <a:gd name="connsiteY93" fmla="*/ 262257 h 518067"/>
              <a:gd name="connsiteX94" fmla="*/ 1089286 w 2400997"/>
              <a:gd name="connsiteY94" fmla="*/ 275215 h 518067"/>
              <a:gd name="connsiteX95" fmla="*/ 1119154 w 2400997"/>
              <a:gd name="connsiteY95" fmla="*/ 278978 h 518067"/>
              <a:gd name="connsiteX96" fmla="*/ 1156876 w 2400997"/>
              <a:gd name="connsiteY96" fmla="*/ 268295 h 518067"/>
              <a:gd name="connsiteX97" fmla="*/ 1171185 w 2400997"/>
              <a:gd name="connsiteY97" fmla="*/ 240334 h 518067"/>
              <a:gd name="connsiteX98" fmla="*/ 1158641 w 2400997"/>
              <a:gd name="connsiteY98" fmla="*/ 215438 h 518067"/>
              <a:gd name="connsiteX99" fmla="*/ 1127702 w 2400997"/>
              <a:gd name="connsiteY99" fmla="*/ 200575 h 518067"/>
              <a:gd name="connsiteX100" fmla="*/ 1104659 w 2400997"/>
              <a:gd name="connsiteY100" fmla="*/ 193886 h 518067"/>
              <a:gd name="connsiteX101" fmla="*/ 1068265 w 2400997"/>
              <a:gd name="connsiteY101" fmla="*/ 176840 h 518067"/>
              <a:gd name="connsiteX102" fmla="*/ 1054170 w 2400997"/>
              <a:gd name="connsiteY102" fmla="*/ 144467 h 518067"/>
              <a:gd name="connsiteX103" fmla="*/ 1072260 w 2400997"/>
              <a:gd name="connsiteY103" fmla="*/ 105756 h 518067"/>
              <a:gd name="connsiteX104" fmla="*/ 1119897 w 2400997"/>
              <a:gd name="connsiteY104" fmla="*/ 91011 h 518067"/>
              <a:gd name="connsiteX105" fmla="*/ 925340 w 2400997"/>
              <a:gd name="connsiteY105" fmla="*/ 91011 h 518067"/>
              <a:gd name="connsiteX106" fmla="*/ 990668 w 2400997"/>
              <a:gd name="connsiteY106" fmla="*/ 118254 h 518067"/>
              <a:gd name="connsiteX107" fmla="*/ 1015585 w 2400997"/>
              <a:gd name="connsiteY107" fmla="*/ 189809 h 518067"/>
              <a:gd name="connsiteX108" fmla="*/ 1015215 w 2400997"/>
              <a:gd name="connsiteY108" fmla="*/ 199064 h 518067"/>
              <a:gd name="connsiteX109" fmla="*/ 854365 w 2400997"/>
              <a:gd name="connsiteY109" fmla="*/ 199064 h 518067"/>
              <a:gd name="connsiteX110" fmla="*/ 875268 w 2400997"/>
              <a:gd name="connsiteY110" fmla="*/ 257001 h 518067"/>
              <a:gd name="connsiteX111" fmla="*/ 925711 w 2400997"/>
              <a:gd name="connsiteY111" fmla="*/ 278978 h 518067"/>
              <a:gd name="connsiteX112" fmla="*/ 964915 w 2400997"/>
              <a:gd name="connsiteY112" fmla="*/ 268756 h 518067"/>
              <a:gd name="connsiteX113" fmla="*/ 995199 w 2400997"/>
              <a:gd name="connsiteY113" fmla="*/ 241809 h 518067"/>
              <a:gd name="connsiteX114" fmla="*/ 1008545 w 2400997"/>
              <a:gd name="connsiteY114" fmla="*/ 250357 h 518067"/>
              <a:gd name="connsiteX115" fmla="*/ 972482 w 2400997"/>
              <a:gd name="connsiteY115" fmla="*/ 282481 h 518067"/>
              <a:gd name="connsiteX116" fmla="*/ 926083 w 2400997"/>
              <a:gd name="connsiteY116" fmla="*/ 293419 h 518067"/>
              <a:gd name="connsiteX117" fmla="*/ 860105 w 2400997"/>
              <a:gd name="connsiteY117" fmla="*/ 265387 h 518067"/>
              <a:gd name="connsiteX118" fmla="*/ 835095 w 2400997"/>
              <a:gd name="connsiteY118" fmla="*/ 191660 h 518067"/>
              <a:gd name="connsiteX119" fmla="*/ 859873 w 2400997"/>
              <a:gd name="connsiteY119" fmla="*/ 118625 h 518067"/>
              <a:gd name="connsiteX120" fmla="*/ 925340 w 2400997"/>
              <a:gd name="connsiteY120" fmla="*/ 91011 h 518067"/>
              <a:gd name="connsiteX121" fmla="*/ 1958493 w 2400997"/>
              <a:gd name="connsiteY121" fmla="*/ 299848 h 518067"/>
              <a:gd name="connsiteX122" fmla="*/ 2394931 w 2400997"/>
              <a:gd name="connsiteY122" fmla="*/ 299848 h 518067"/>
              <a:gd name="connsiteX123" fmla="*/ 2176712 w 2400997"/>
              <a:gd name="connsiteY123" fmla="*/ 518067 h 518067"/>
              <a:gd name="connsiteX124" fmla="*/ 1958493 w 2400997"/>
              <a:gd name="connsiteY124" fmla="*/ 299848 h 518067"/>
              <a:gd name="connsiteX125" fmla="*/ 598200 w 2400997"/>
              <a:gd name="connsiteY125" fmla="*/ 30786 h 518067"/>
              <a:gd name="connsiteX126" fmla="*/ 598200 w 2400997"/>
              <a:gd name="connsiteY126" fmla="*/ 273777 h 518067"/>
              <a:gd name="connsiteX127" fmla="*/ 663596 w 2400997"/>
              <a:gd name="connsiteY127" fmla="*/ 273777 h 518067"/>
              <a:gd name="connsiteX128" fmla="*/ 747432 w 2400997"/>
              <a:gd name="connsiteY128" fmla="*/ 240570 h 518067"/>
              <a:gd name="connsiteX129" fmla="*/ 779155 w 2400997"/>
              <a:gd name="connsiteY129" fmla="*/ 153024 h 518067"/>
              <a:gd name="connsiteX130" fmla="*/ 747432 w 2400997"/>
              <a:gd name="connsiteY130" fmla="*/ 64457 h 518067"/>
              <a:gd name="connsiteX131" fmla="*/ 663596 w 2400997"/>
              <a:gd name="connsiteY131" fmla="*/ 30786 h 518067"/>
              <a:gd name="connsiteX132" fmla="*/ 598200 w 2400997"/>
              <a:gd name="connsiteY132" fmla="*/ 30786 h 518067"/>
              <a:gd name="connsiteX133" fmla="*/ 578930 w 2400997"/>
              <a:gd name="connsiteY133" fmla="*/ 14859 h 518067"/>
              <a:gd name="connsiteX134" fmla="*/ 666569 w 2400997"/>
              <a:gd name="connsiteY134" fmla="*/ 14859 h 518067"/>
              <a:gd name="connsiteX135" fmla="*/ 762687 w 2400997"/>
              <a:gd name="connsiteY135" fmla="*/ 52870 h 518067"/>
              <a:gd name="connsiteX136" fmla="*/ 799168 w 2400997"/>
              <a:gd name="connsiteY136" fmla="*/ 153024 h 518067"/>
              <a:gd name="connsiteX137" fmla="*/ 762687 w 2400997"/>
              <a:gd name="connsiteY137" fmla="*/ 252156 h 518067"/>
              <a:gd name="connsiteX138" fmla="*/ 666569 w 2400997"/>
              <a:gd name="connsiteY138" fmla="*/ 289704 h 518067"/>
              <a:gd name="connsiteX139" fmla="*/ 578930 w 2400997"/>
              <a:gd name="connsiteY139" fmla="*/ 289704 h 518067"/>
              <a:gd name="connsiteX140" fmla="*/ 578930 w 2400997"/>
              <a:gd name="connsiteY140" fmla="*/ 14859 h 518067"/>
              <a:gd name="connsiteX141" fmla="*/ 1261258 w 2400997"/>
              <a:gd name="connsiteY141" fmla="*/ 11887 h 518067"/>
              <a:gd name="connsiteX142" fmla="*/ 1270715 w 2400997"/>
              <a:gd name="connsiteY142" fmla="*/ 15781 h 518067"/>
              <a:gd name="connsiteX143" fmla="*/ 1274608 w 2400997"/>
              <a:gd name="connsiteY143" fmla="*/ 25237 h 518067"/>
              <a:gd name="connsiteX144" fmla="*/ 1270715 w 2400997"/>
              <a:gd name="connsiteY144" fmla="*/ 35018 h 518067"/>
              <a:gd name="connsiteX145" fmla="*/ 1261258 w 2400997"/>
              <a:gd name="connsiteY145" fmla="*/ 38958 h 518067"/>
              <a:gd name="connsiteX146" fmla="*/ 1251802 w 2400997"/>
              <a:gd name="connsiteY146" fmla="*/ 35018 h 518067"/>
              <a:gd name="connsiteX147" fmla="*/ 1247909 w 2400997"/>
              <a:gd name="connsiteY147" fmla="*/ 25237 h 518067"/>
              <a:gd name="connsiteX148" fmla="*/ 1251802 w 2400997"/>
              <a:gd name="connsiteY148" fmla="*/ 15781 h 518067"/>
              <a:gd name="connsiteX149" fmla="*/ 1261258 w 2400997"/>
              <a:gd name="connsiteY149" fmla="*/ 11887 h 518067"/>
              <a:gd name="connsiteX150" fmla="*/ 0 w 2400997"/>
              <a:gd name="connsiteY150" fmla="*/ 0 h 518067"/>
              <a:gd name="connsiteX151" fmla="*/ 17785 w 2400997"/>
              <a:gd name="connsiteY151" fmla="*/ 0 h 518067"/>
              <a:gd name="connsiteX152" fmla="*/ 17785 w 2400997"/>
              <a:gd name="connsiteY152" fmla="*/ 143724 h 518067"/>
              <a:gd name="connsiteX153" fmla="*/ 47790 w 2400997"/>
              <a:gd name="connsiteY153" fmla="*/ 105524 h 518067"/>
              <a:gd name="connsiteX154" fmla="*/ 100647 w 2400997"/>
              <a:gd name="connsiteY154" fmla="*/ 91011 h 518067"/>
              <a:gd name="connsiteX155" fmla="*/ 168203 w 2400997"/>
              <a:gd name="connsiteY155" fmla="*/ 119040 h 518067"/>
              <a:gd name="connsiteX156" fmla="*/ 194235 w 2400997"/>
              <a:gd name="connsiteY156" fmla="*/ 192772 h 518067"/>
              <a:gd name="connsiteX157" fmla="*/ 168203 w 2400997"/>
              <a:gd name="connsiteY157" fmla="*/ 265669 h 518067"/>
              <a:gd name="connsiteX158" fmla="*/ 100647 w 2400997"/>
              <a:gd name="connsiteY158" fmla="*/ 293419 h 518067"/>
              <a:gd name="connsiteX159" fmla="*/ 47790 w 2400997"/>
              <a:gd name="connsiteY159" fmla="*/ 278948 h 518067"/>
              <a:gd name="connsiteX160" fmla="*/ 17785 w 2400997"/>
              <a:gd name="connsiteY160" fmla="*/ 241041 h 518067"/>
              <a:gd name="connsiteX161" fmla="*/ 17785 w 2400997"/>
              <a:gd name="connsiteY161" fmla="*/ 243641 h 518067"/>
              <a:gd name="connsiteX162" fmla="*/ 17414 w 2400997"/>
              <a:gd name="connsiteY162" fmla="*/ 289704 h 518067"/>
              <a:gd name="connsiteX163" fmla="*/ 0 w 2400997"/>
              <a:gd name="connsiteY163" fmla="*/ 289704 h 518067"/>
              <a:gd name="connsiteX164" fmla="*/ 0 w 2400997"/>
              <a:gd name="connsiteY164" fmla="*/ 0 h 518067"/>
              <a:gd name="connsiteX0" fmla="*/ 1418544 w 2176712"/>
              <a:gd name="connsiteY0" fmla="*/ 106567 h 518067"/>
              <a:gd name="connsiteX1" fmla="*/ 1361460 w 2176712"/>
              <a:gd name="connsiteY1" fmla="*/ 130072 h 518067"/>
              <a:gd name="connsiteX2" fmla="*/ 1339769 w 2176712"/>
              <a:gd name="connsiteY2" fmla="*/ 192052 h 518067"/>
              <a:gd name="connsiteX3" fmla="*/ 1361460 w 2176712"/>
              <a:gd name="connsiteY3" fmla="*/ 254321 h 518067"/>
              <a:gd name="connsiteX4" fmla="*/ 1418544 w 2176712"/>
              <a:gd name="connsiteY4" fmla="*/ 277863 h 518067"/>
              <a:gd name="connsiteX5" fmla="*/ 1475629 w 2176712"/>
              <a:gd name="connsiteY5" fmla="*/ 254364 h 518067"/>
              <a:gd name="connsiteX6" fmla="*/ 1497321 w 2176712"/>
              <a:gd name="connsiteY6" fmla="*/ 192400 h 518067"/>
              <a:gd name="connsiteX7" fmla="*/ 1475629 w 2176712"/>
              <a:gd name="connsiteY7" fmla="*/ 130115 h 518067"/>
              <a:gd name="connsiteX8" fmla="*/ 1418544 w 2176712"/>
              <a:gd name="connsiteY8" fmla="*/ 106567 h 518067"/>
              <a:gd name="connsiteX9" fmla="*/ 96560 w 2176712"/>
              <a:gd name="connsiteY9" fmla="*/ 106567 h 518067"/>
              <a:gd name="connsiteX10" fmla="*/ 39476 w 2176712"/>
              <a:gd name="connsiteY10" fmla="*/ 130254 h 518067"/>
              <a:gd name="connsiteX11" fmla="*/ 17785 w 2176712"/>
              <a:gd name="connsiteY11" fmla="*/ 192400 h 518067"/>
              <a:gd name="connsiteX12" fmla="*/ 39476 w 2176712"/>
              <a:gd name="connsiteY12" fmla="*/ 254361 h 518067"/>
              <a:gd name="connsiteX13" fmla="*/ 96560 w 2176712"/>
              <a:gd name="connsiteY13" fmla="*/ 277863 h 518067"/>
              <a:gd name="connsiteX14" fmla="*/ 153970 w 2176712"/>
              <a:gd name="connsiteY14" fmla="*/ 254547 h 518067"/>
              <a:gd name="connsiteX15" fmla="*/ 175708 w 2176712"/>
              <a:gd name="connsiteY15" fmla="*/ 192772 h 518067"/>
              <a:gd name="connsiteX16" fmla="*/ 153970 w 2176712"/>
              <a:gd name="connsiteY16" fmla="*/ 130301 h 518067"/>
              <a:gd name="connsiteX17" fmla="*/ 96560 w 2176712"/>
              <a:gd name="connsiteY17" fmla="*/ 106567 h 518067"/>
              <a:gd name="connsiteX18" fmla="*/ 925340 w 2176712"/>
              <a:gd name="connsiteY18" fmla="*/ 105824 h 518067"/>
              <a:gd name="connsiteX19" fmla="*/ 874757 w 2176712"/>
              <a:gd name="connsiteY19" fmla="*/ 127521 h 518067"/>
              <a:gd name="connsiteX20" fmla="*/ 853994 w 2176712"/>
              <a:gd name="connsiteY20" fmla="*/ 185737 h 518067"/>
              <a:gd name="connsiteX21" fmla="*/ 996687 w 2176712"/>
              <a:gd name="connsiteY21" fmla="*/ 185737 h 518067"/>
              <a:gd name="connsiteX22" fmla="*/ 976062 w 2176712"/>
              <a:gd name="connsiteY22" fmla="*/ 127521 h 518067"/>
              <a:gd name="connsiteX23" fmla="*/ 925340 w 2176712"/>
              <a:gd name="connsiteY23" fmla="*/ 105824 h 518067"/>
              <a:gd name="connsiteX24" fmla="*/ 1581150 w 2176712"/>
              <a:gd name="connsiteY24" fmla="*/ 94726 h 518067"/>
              <a:gd name="connsiteX25" fmla="*/ 1746039 w 2176712"/>
              <a:gd name="connsiteY25" fmla="*/ 94726 h 518067"/>
              <a:gd name="connsiteX26" fmla="*/ 1746039 w 2176712"/>
              <a:gd name="connsiteY26" fmla="*/ 289704 h 518067"/>
              <a:gd name="connsiteX27" fmla="*/ 1728254 w 2176712"/>
              <a:gd name="connsiteY27" fmla="*/ 289704 h 518067"/>
              <a:gd name="connsiteX28" fmla="*/ 1728254 w 2176712"/>
              <a:gd name="connsiteY28" fmla="*/ 109910 h 518067"/>
              <a:gd name="connsiteX29" fmla="*/ 1598935 w 2176712"/>
              <a:gd name="connsiteY29" fmla="*/ 109910 h 518067"/>
              <a:gd name="connsiteX30" fmla="*/ 1598935 w 2176712"/>
              <a:gd name="connsiteY30" fmla="*/ 289704 h 518067"/>
              <a:gd name="connsiteX31" fmla="*/ 1581150 w 2176712"/>
              <a:gd name="connsiteY31" fmla="*/ 289704 h 518067"/>
              <a:gd name="connsiteX32" fmla="*/ 1581150 w 2176712"/>
              <a:gd name="connsiteY32" fmla="*/ 94726 h 518067"/>
              <a:gd name="connsiteX33" fmla="*/ 1209275 w 2176712"/>
              <a:gd name="connsiteY33" fmla="*/ 94726 h 518067"/>
              <a:gd name="connsiteX34" fmla="*/ 1270522 w 2176712"/>
              <a:gd name="connsiteY34" fmla="*/ 94726 h 518067"/>
              <a:gd name="connsiteX35" fmla="*/ 1270522 w 2176712"/>
              <a:gd name="connsiteY35" fmla="*/ 289704 h 518067"/>
              <a:gd name="connsiteX36" fmla="*/ 1252738 w 2176712"/>
              <a:gd name="connsiteY36" fmla="*/ 289704 h 518067"/>
              <a:gd name="connsiteX37" fmla="*/ 1252738 w 2176712"/>
              <a:gd name="connsiteY37" fmla="*/ 109910 h 518067"/>
              <a:gd name="connsiteX38" fmla="*/ 1209275 w 2176712"/>
              <a:gd name="connsiteY38" fmla="*/ 109910 h 518067"/>
              <a:gd name="connsiteX39" fmla="*/ 1209275 w 2176712"/>
              <a:gd name="connsiteY39" fmla="*/ 94726 h 518067"/>
              <a:gd name="connsiteX40" fmla="*/ 245421 w 2176712"/>
              <a:gd name="connsiteY40" fmla="*/ 94726 h 518067"/>
              <a:gd name="connsiteX41" fmla="*/ 263206 w 2176712"/>
              <a:gd name="connsiteY41" fmla="*/ 94726 h 518067"/>
              <a:gd name="connsiteX42" fmla="*/ 263206 w 2176712"/>
              <a:gd name="connsiteY42" fmla="*/ 213598 h 518067"/>
              <a:gd name="connsiteX43" fmla="*/ 281368 w 2176712"/>
              <a:gd name="connsiteY43" fmla="*/ 260218 h 518067"/>
              <a:gd name="connsiteX44" fmla="*/ 329351 w 2176712"/>
              <a:gd name="connsiteY44" fmla="*/ 277863 h 518067"/>
              <a:gd name="connsiteX45" fmla="*/ 377335 w 2176712"/>
              <a:gd name="connsiteY45" fmla="*/ 260218 h 518067"/>
              <a:gd name="connsiteX46" fmla="*/ 395497 w 2176712"/>
              <a:gd name="connsiteY46" fmla="*/ 213598 h 518067"/>
              <a:gd name="connsiteX47" fmla="*/ 395497 w 2176712"/>
              <a:gd name="connsiteY47" fmla="*/ 94726 h 518067"/>
              <a:gd name="connsiteX48" fmla="*/ 413282 w 2176712"/>
              <a:gd name="connsiteY48" fmla="*/ 94726 h 518067"/>
              <a:gd name="connsiteX49" fmla="*/ 413282 w 2176712"/>
              <a:gd name="connsiteY49" fmla="*/ 371428 h 518067"/>
              <a:gd name="connsiteX50" fmla="*/ 247274 w 2176712"/>
              <a:gd name="connsiteY50" fmla="*/ 371428 h 518067"/>
              <a:gd name="connsiteX51" fmla="*/ 247274 w 2176712"/>
              <a:gd name="connsiteY51" fmla="*/ 356244 h 518067"/>
              <a:gd name="connsiteX52" fmla="*/ 395497 w 2176712"/>
              <a:gd name="connsiteY52" fmla="*/ 356244 h 518067"/>
              <a:gd name="connsiteX53" fmla="*/ 395497 w 2176712"/>
              <a:gd name="connsiteY53" fmla="*/ 252974 h 518067"/>
              <a:gd name="connsiteX54" fmla="*/ 369299 w 2176712"/>
              <a:gd name="connsiteY54" fmla="*/ 282530 h 518067"/>
              <a:gd name="connsiteX55" fmla="*/ 324149 w 2176712"/>
              <a:gd name="connsiteY55" fmla="*/ 293419 h 518067"/>
              <a:gd name="connsiteX56" fmla="*/ 267087 w 2176712"/>
              <a:gd name="connsiteY56" fmla="*/ 272593 h 518067"/>
              <a:gd name="connsiteX57" fmla="*/ 245421 w 2176712"/>
              <a:gd name="connsiteY57" fmla="*/ 218056 h 518067"/>
              <a:gd name="connsiteX58" fmla="*/ 245421 w 2176712"/>
              <a:gd name="connsiteY58" fmla="*/ 94726 h 518067"/>
              <a:gd name="connsiteX59" fmla="*/ 1414457 w 2176712"/>
              <a:gd name="connsiteY59" fmla="*/ 91011 h 518067"/>
              <a:gd name="connsiteX60" fmla="*/ 1467315 w 2176712"/>
              <a:gd name="connsiteY60" fmla="*/ 105528 h 518067"/>
              <a:gd name="connsiteX61" fmla="*/ 1497321 w 2176712"/>
              <a:gd name="connsiteY61" fmla="*/ 143761 h 518067"/>
              <a:gd name="connsiteX62" fmla="*/ 1497321 w 2176712"/>
              <a:gd name="connsiteY62" fmla="*/ 140789 h 518067"/>
              <a:gd name="connsiteX63" fmla="*/ 1497691 w 2176712"/>
              <a:gd name="connsiteY63" fmla="*/ 94726 h 518067"/>
              <a:gd name="connsiteX64" fmla="*/ 1515105 w 2176712"/>
              <a:gd name="connsiteY64" fmla="*/ 94726 h 518067"/>
              <a:gd name="connsiteX65" fmla="*/ 1515105 w 2176712"/>
              <a:gd name="connsiteY65" fmla="*/ 371428 h 518067"/>
              <a:gd name="connsiteX66" fmla="*/ 1328281 w 2176712"/>
              <a:gd name="connsiteY66" fmla="*/ 371428 h 518067"/>
              <a:gd name="connsiteX67" fmla="*/ 1328281 w 2176712"/>
              <a:gd name="connsiteY67" fmla="*/ 356244 h 518067"/>
              <a:gd name="connsiteX68" fmla="*/ 1497321 w 2176712"/>
              <a:gd name="connsiteY68" fmla="*/ 356244 h 518067"/>
              <a:gd name="connsiteX69" fmla="*/ 1497321 w 2176712"/>
              <a:gd name="connsiteY69" fmla="*/ 240705 h 518067"/>
              <a:gd name="connsiteX70" fmla="*/ 1467315 w 2176712"/>
              <a:gd name="connsiteY70" fmla="*/ 278906 h 518067"/>
              <a:gd name="connsiteX71" fmla="*/ 1414457 w 2176712"/>
              <a:gd name="connsiteY71" fmla="*/ 293419 h 518067"/>
              <a:gd name="connsiteX72" fmla="*/ 1346901 w 2176712"/>
              <a:gd name="connsiteY72" fmla="*/ 265529 h 518067"/>
              <a:gd name="connsiteX73" fmla="*/ 1320870 w 2176712"/>
              <a:gd name="connsiteY73" fmla="*/ 191657 h 518067"/>
              <a:gd name="connsiteX74" fmla="*/ 1346901 w 2176712"/>
              <a:gd name="connsiteY74" fmla="*/ 118761 h 518067"/>
              <a:gd name="connsiteX75" fmla="*/ 1414457 w 2176712"/>
              <a:gd name="connsiteY75" fmla="*/ 91011 h 518067"/>
              <a:gd name="connsiteX76" fmla="*/ 1119897 w 2176712"/>
              <a:gd name="connsiteY76" fmla="*/ 91011 h 518067"/>
              <a:gd name="connsiteX77" fmla="*/ 1154038 w 2176712"/>
              <a:gd name="connsiteY77" fmla="*/ 95039 h 518067"/>
              <a:gd name="connsiteX78" fmla="*/ 1183413 w 2176712"/>
              <a:gd name="connsiteY78" fmla="*/ 107681 h 518067"/>
              <a:gd name="connsiteX79" fmla="*/ 1175261 w 2176712"/>
              <a:gd name="connsiteY79" fmla="*/ 120686 h 518067"/>
              <a:gd name="connsiteX80" fmla="*/ 1149395 w 2176712"/>
              <a:gd name="connsiteY80" fmla="*/ 109214 h 518067"/>
              <a:gd name="connsiteX81" fmla="*/ 1121012 w 2176712"/>
              <a:gd name="connsiteY81" fmla="*/ 105824 h 518067"/>
              <a:gd name="connsiteX82" fmla="*/ 1086123 w 2176712"/>
              <a:gd name="connsiteY82" fmla="*/ 115670 h 518067"/>
              <a:gd name="connsiteX83" fmla="*/ 1072697 w 2176712"/>
              <a:gd name="connsiteY83" fmla="*/ 142237 h 518067"/>
              <a:gd name="connsiteX84" fmla="*/ 1083893 w 2176712"/>
              <a:gd name="connsiteY84" fmla="*/ 165879 h 518067"/>
              <a:gd name="connsiteX85" fmla="*/ 1112092 w 2176712"/>
              <a:gd name="connsiteY85" fmla="*/ 178652 h 518067"/>
              <a:gd name="connsiteX86" fmla="*/ 1134763 w 2176712"/>
              <a:gd name="connsiteY86" fmla="*/ 185340 h 518067"/>
              <a:gd name="connsiteX87" fmla="*/ 1172830 w 2176712"/>
              <a:gd name="connsiteY87" fmla="*/ 203640 h 518067"/>
              <a:gd name="connsiteX88" fmla="*/ 1189712 w 2176712"/>
              <a:gd name="connsiteY88" fmla="*/ 239219 h 518067"/>
              <a:gd name="connsiteX89" fmla="*/ 1170785 w 2176712"/>
              <a:gd name="connsiteY89" fmla="*/ 278441 h 518067"/>
              <a:gd name="connsiteX90" fmla="*/ 1119525 w 2176712"/>
              <a:gd name="connsiteY90" fmla="*/ 293419 h 518067"/>
              <a:gd name="connsiteX91" fmla="*/ 1082186 w 2176712"/>
              <a:gd name="connsiteY91" fmla="*/ 288464 h 518067"/>
              <a:gd name="connsiteX92" fmla="*/ 1054911 w 2176712"/>
              <a:gd name="connsiteY92" fmla="*/ 273775 h 518067"/>
              <a:gd name="connsiteX93" fmla="*/ 1063063 w 2176712"/>
              <a:gd name="connsiteY93" fmla="*/ 262257 h 518067"/>
              <a:gd name="connsiteX94" fmla="*/ 1089286 w 2176712"/>
              <a:gd name="connsiteY94" fmla="*/ 275215 h 518067"/>
              <a:gd name="connsiteX95" fmla="*/ 1119154 w 2176712"/>
              <a:gd name="connsiteY95" fmla="*/ 278978 h 518067"/>
              <a:gd name="connsiteX96" fmla="*/ 1156876 w 2176712"/>
              <a:gd name="connsiteY96" fmla="*/ 268295 h 518067"/>
              <a:gd name="connsiteX97" fmla="*/ 1171185 w 2176712"/>
              <a:gd name="connsiteY97" fmla="*/ 240334 h 518067"/>
              <a:gd name="connsiteX98" fmla="*/ 1158641 w 2176712"/>
              <a:gd name="connsiteY98" fmla="*/ 215438 h 518067"/>
              <a:gd name="connsiteX99" fmla="*/ 1127702 w 2176712"/>
              <a:gd name="connsiteY99" fmla="*/ 200575 h 518067"/>
              <a:gd name="connsiteX100" fmla="*/ 1104659 w 2176712"/>
              <a:gd name="connsiteY100" fmla="*/ 193886 h 518067"/>
              <a:gd name="connsiteX101" fmla="*/ 1068265 w 2176712"/>
              <a:gd name="connsiteY101" fmla="*/ 176840 h 518067"/>
              <a:gd name="connsiteX102" fmla="*/ 1054170 w 2176712"/>
              <a:gd name="connsiteY102" fmla="*/ 144467 h 518067"/>
              <a:gd name="connsiteX103" fmla="*/ 1072260 w 2176712"/>
              <a:gd name="connsiteY103" fmla="*/ 105756 h 518067"/>
              <a:gd name="connsiteX104" fmla="*/ 1119897 w 2176712"/>
              <a:gd name="connsiteY104" fmla="*/ 91011 h 518067"/>
              <a:gd name="connsiteX105" fmla="*/ 925340 w 2176712"/>
              <a:gd name="connsiteY105" fmla="*/ 91011 h 518067"/>
              <a:gd name="connsiteX106" fmla="*/ 990668 w 2176712"/>
              <a:gd name="connsiteY106" fmla="*/ 118254 h 518067"/>
              <a:gd name="connsiteX107" fmla="*/ 1015585 w 2176712"/>
              <a:gd name="connsiteY107" fmla="*/ 189809 h 518067"/>
              <a:gd name="connsiteX108" fmla="*/ 1015215 w 2176712"/>
              <a:gd name="connsiteY108" fmla="*/ 199064 h 518067"/>
              <a:gd name="connsiteX109" fmla="*/ 854365 w 2176712"/>
              <a:gd name="connsiteY109" fmla="*/ 199064 h 518067"/>
              <a:gd name="connsiteX110" fmla="*/ 875268 w 2176712"/>
              <a:gd name="connsiteY110" fmla="*/ 257001 h 518067"/>
              <a:gd name="connsiteX111" fmla="*/ 925711 w 2176712"/>
              <a:gd name="connsiteY111" fmla="*/ 278978 h 518067"/>
              <a:gd name="connsiteX112" fmla="*/ 964915 w 2176712"/>
              <a:gd name="connsiteY112" fmla="*/ 268756 h 518067"/>
              <a:gd name="connsiteX113" fmla="*/ 995199 w 2176712"/>
              <a:gd name="connsiteY113" fmla="*/ 241809 h 518067"/>
              <a:gd name="connsiteX114" fmla="*/ 1008545 w 2176712"/>
              <a:gd name="connsiteY114" fmla="*/ 250357 h 518067"/>
              <a:gd name="connsiteX115" fmla="*/ 972482 w 2176712"/>
              <a:gd name="connsiteY115" fmla="*/ 282481 h 518067"/>
              <a:gd name="connsiteX116" fmla="*/ 926083 w 2176712"/>
              <a:gd name="connsiteY116" fmla="*/ 293419 h 518067"/>
              <a:gd name="connsiteX117" fmla="*/ 860105 w 2176712"/>
              <a:gd name="connsiteY117" fmla="*/ 265387 h 518067"/>
              <a:gd name="connsiteX118" fmla="*/ 835095 w 2176712"/>
              <a:gd name="connsiteY118" fmla="*/ 191660 h 518067"/>
              <a:gd name="connsiteX119" fmla="*/ 859873 w 2176712"/>
              <a:gd name="connsiteY119" fmla="*/ 118625 h 518067"/>
              <a:gd name="connsiteX120" fmla="*/ 925340 w 2176712"/>
              <a:gd name="connsiteY120" fmla="*/ 91011 h 518067"/>
              <a:gd name="connsiteX121" fmla="*/ 1958493 w 2176712"/>
              <a:gd name="connsiteY121" fmla="*/ 299848 h 518067"/>
              <a:gd name="connsiteX122" fmla="*/ 2176712 w 2176712"/>
              <a:gd name="connsiteY122" fmla="*/ 518067 h 518067"/>
              <a:gd name="connsiteX123" fmla="*/ 1958493 w 2176712"/>
              <a:gd name="connsiteY123" fmla="*/ 299848 h 518067"/>
              <a:gd name="connsiteX124" fmla="*/ 598200 w 2176712"/>
              <a:gd name="connsiteY124" fmla="*/ 30786 h 518067"/>
              <a:gd name="connsiteX125" fmla="*/ 598200 w 2176712"/>
              <a:gd name="connsiteY125" fmla="*/ 273777 h 518067"/>
              <a:gd name="connsiteX126" fmla="*/ 663596 w 2176712"/>
              <a:gd name="connsiteY126" fmla="*/ 273777 h 518067"/>
              <a:gd name="connsiteX127" fmla="*/ 747432 w 2176712"/>
              <a:gd name="connsiteY127" fmla="*/ 240570 h 518067"/>
              <a:gd name="connsiteX128" fmla="*/ 779155 w 2176712"/>
              <a:gd name="connsiteY128" fmla="*/ 153024 h 518067"/>
              <a:gd name="connsiteX129" fmla="*/ 747432 w 2176712"/>
              <a:gd name="connsiteY129" fmla="*/ 64457 h 518067"/>
              <a:gd name="connsiteX130" fmla="*/ 663596 w 2176712"/>
              <a:gd name="connsiteY130" fmla="*/ 30786 h 518067"/>
              <a:gd name="connsiteX131" fmla="*/ 598200 w 2176712"/>
              <a:gd name="connsiteY131" fmla="*/ 30786 h 518067"/>
              <a:gd name="connsiteX132" fmla="*/ 578930 w 2176712"/>
              <a:gd name="connsiteY132" fmla="*/ 14859 h 518067"/>
              <a:gd name="connsiteX133" fmla="*/ 666569 w 2176712"/>
              <a:gd name="connsiteY133" fmla="*/ 14859 h 518067"/>
              <a:gd name="connsiteX134" fmla="*/ 762687 w 2176712"/>
              <a:gd name="connsiteY134" fmla="*/ 52870 h 518067"/>
              <a:gd name="connsiteX135" fmla="*/ 799168 w 2176712"/>
              <a:gd name="connsiteY135" fmla="*/ 153024 h 518067"/>
              <a:gd name="connsiteX136" fmla="*/ 762687 w 2176712"/>
              <a:gd name="connsiteY136" fmla="*/ 252156 h 518067"/>
              <a:gd name="connsiteX137" fmla="*/ 666569 w 2176712"/>
              <a:gd name="connsiteY137" fmla="*/ 289704 h 518067"/>
              <a:gd name="connsiteX138" fmla="*/ 578930 w 2176712"/>
              <a:gd name="connsiteY138" fmla="*/ 289704 h 518067"/>
              <a:gd name="connsiteX139" fmla="*/ 578930 w 2176712"/>
              <a:gd name="connsiteY139" fmla="*/ 14859 h 518067"/>
              <a:gd name="connsiteX140" fmla="*/ 1261258 w 2176712"/>
              <a:gd name="connsiteY140" fmla="*/ 11887 h 518067"/>
              <a:gd name="connsiteX141" fmla="*/ 1270715 w 2176712"/>
              <a:gd name="connsiteY141" fmla="*/ 15781 h 518067"/>
              <a:gd name="connsiteX142" fmla="*/ 1274608 w 2176712"/>
              <a:gd name="connsiteY142" fmla="*/ 25237 h 518067"/>
              <a:gd name="connsiteX143" fmla="*/ 1270715 w 2176712"/>
              <a:gd name="connsiteY143" fmla="*/ 35018 h 518067"/>
              <a:gd name="connsiteX144" fmla="*/ 1261258 w 2176712"/>
              <a:gd name="connsiteY144" fmla="*/ 38958 h 518067"/>
              <a:gd name="connsiteX145" fmla="*/ 1251802 w 2176712"/>
              <a:gd name="connsiteY145" fmla="*/ 35018 h 518067"/>
              <a:gd name="connsiteX146" fmla="*/ 1247909 w 2176712"/>
              <a:gd name="connsiteY146" fmla="*/ 25237 h 518067"/>
              <a:gd name="connsiteX147" fmla="*/ 1251802 w 2176712"/>
              <a:gd name="connsiteY147" fmla="*/ 15781 h 518067"/>
              <a:gd name="connsiteX148" fmla="*/ 1261258 w 2176712"/>
              <a:gd name="connsiteY148" fmla="*/ 11887 h 518067"/>
              <a:gd name="connsiteX149" fmla="*/ 0 w 2176712"/>
              <a:gd name="connsiteY149" fmla="*/ 0 h 518067"/>
              <a:gd name="connsiteX150" fmla="*/ 17785 w 2176712"/>
              <a:gd name="connsiteY150" fmla="*/ 0 h 518067"/>
              <a:gd name="connsiteX151" fmla="*/ 17785 w 2176712"/>
              <a:gd name="connsiteY151" fmla="*/ 143724 h 518067"/>
              <a:gd name="connsiteX152" fmla="*/ 47790 w 2176712"/>
              <a:gd name="connsiteY152" fmla="*/ 105524 h 518067"/>
              <a:gd name="connsiteX153" fmla="*/ 100647 w 2176712"/>
              <a:gd name="connsiteY153" fmla="*/ 91011 h 518067"/>
              <a:gd name="connsiteX154" fmla="*/ 168203 w 2176712"/>
              <a:gd name="connsiteY154" fmla="*/ 119040 h 518067"/>
              <a:gd name="connsiteX155" fmla="*/ 194235 w 2176712"/>
              <a:gd name="connsiteY155" fmla="*/ 192772 h 518067"/>
              <a:gd name="connsiteX156" fmla="*/ 168203 w 2176712"/>
              <a:gd name="connsiteY156" fmla="*/ 265669 h 518067"/>
              <a:gd name="connsiteX157" fmla="*/ 100647 w 2176712"/>
              <a:gd name="connsiteY157" fmla="*/ 293419 h 518067"/>
              <a:gd name="connsiteX158" fmla="*/ 47790 w 2176712"/>
              <a:gd name="connsiteY158" fmla="*/ 278948 h 518067"/>
              <a:gd name="connsiteX159" fmla="*/ 17785 w 2176712"/>
              <a:gd name="connsiteY159" fmla="*/ 241041 h 518067"/>
              <a:gd name="connsiteX160" fmla="*/ 17785 w 2176712"/>
              <a:gd name="connsiteY160" fmla="*/ 243641 h 518067"/>
              <a:gd name="connsiteX161" fmla="*/ 17414 w 2176712"/>
              <a:gd name="connsiteY161" fmla="*/ 289704 h 518067"/>
              <a:gd name="connsiteX162" fmla="*/ 0 w 2176712"/>
              <a:gd name="connsiteY162" fmla="*/ 289704 h 518067"/>
              <a:gd name="connsiteX163" fmla="*/ 0 w 2176712"/>
              <a:gd name="connsiteY163" fmla="*/ 0 h 518067"/>
              <a:gd name="connsiteX0" fmla="*/ 1418544 w 1746039"/>
              <a:gd name="connsiteY0" fmla="*/ 106567 h 371428"/>
              <a:gd name="connsiteX1" fmla="*/ 1361460 w 1746039"/>
              <a:gd name="connsiteY1" fmla="*/ 130072 h 371428"/>
              <a:gd name="connsiteX2" fmla="*/ 1339769 w 1746039"/>
              <a:gd name="connsiteY2" fmla="*/ 192052 h 371428"/>
              <a:gd name="connsiteX3" fmla="*/ 1361460 w 1746039"/>
              <a:gd name="connsiteY3" fmla="*/ 254321 h 371428"/>
              <a:gd name="connsiteX4" fmla="*/ 1418544 w 1746039"/>
              <a:gd name="connsiteY4" fmla="*/ 277863 h 371428"/>
              <a:gd name="connsiteX5" fmla="*/ 1475629 w 1746039"/>
              <a:gd name="connsiteY5" fmla="*/ 254364 h 371428"/>
              <a:gd name="connsiteX6" fmla="*/ 1497321 w 1746039"/>
              <a:gd name="connsiteY6" fmla="*/ 192400 h 371428"/>
              <a:gd name="connsiteX7" fmla="*/ 1475629 w 1746039"/>
              <a:gd name="connsiteY7" fmla="*/ 130115 h 371428"/>
              <a:gd name="connsiteX8" fmla="*/ 1418544 w 1746039"/>
              <a:gd name="connsiteY8" fmla="*/ 106567 h 371428"/>
              <a:gd name="connsiteX9" fmla="*/ 96560 w 1746039"/>
              <a:gd name="connsiteY9" fmla="*/ 106567 h 371428"/>
              <a:gd name="connsiteX10" fmla="*/ 39476 w 1746039"/>
              <a:gd name="connsiteY10" fmla="*/ 130254 h 371428"/>
              <a:gd name="connsiteX11" fmla="*/ 17785 w 1746039"/>
              <a:gd name="connsiteY11" fmla="*/ 192400 h 371428"/>
              <a:gd name="connsiteX12" fmla="*/ 39476 w 1746039"/>
              <a:gd name="connsiteY12" fmla="*/ 254361 h 371428"/>
              <a:gd name="connsiteX13" fmla="*/ 96560 w 1746039"/>
              <a:gd name="connsiteY13" fmla="*/ 277863 h 371428"/>
              <a:gd name="connsiteX14" fmla="*/ 153970 w 1746039"/>
              <a:gd name="connsiteY14" fmla="*/ 254547 h 371428"/>
              <a:gd name="connsiteX15" fmla="*/ 175708 w 1746039"/>
              <a:gd name="connsiteY15" fmla="*/ 192772 h 371428"/>
              <a:gd name="connsiteX16" fmla="*/ 153970 w 1746039"/>
              <a:gd name="connsiteY16" fmla="*/ 130301 h 371428"/>
              <a:gd name="connsiteX17" fmla="*/ 96560 w 1746039"/>
              <a:gd name="connsiteY17" fmla="*/ 106567 h 371428"/>
              <a:gd name="connsiteX18" fmla="*/ 925340 w 1746039"/>
              <a:gd name="connsiteY18" fmla="*/ 105824 h 371428"/>
              <a:gd name="connsiteX19" fmla="*/ 874757 w 1746039"/>
              <a:gd name="connsiteY19" fmla="*/ 127521 h 371428"/>
              <a:gd name="connsiteX20" fmla="*/ 853994 w 1746039"/>
              <a:gd name="connsiteY20" fmla="*/ 185737 h 371428"/>
              <a:gd name="connsiteX21" fmla="*/ 996687 w 1746039"/>
              <a:gd name="connsiteY21" fmla="*/ 185737 h 371428"/>
              <a:gd name="connsiteX22" fmla="*/ 976062 w 1746039"/>
              <a:gd name="connsiteY22" fmla="*/ 127521 h 371428"/>
              <a:gd name="connsiteX23" fmla="*/ 925340 w 1746039"/>
              <a:gd name="connsiteY23" fmla="*/ 105824 h 371428"/>
              <a:gd name="connsiteX24" fmla="*/ 1581150 w 1746039"/>
              <a:gd name="connsiteY24" fmla="*/ 94726 h 371428"/>
              <a:gd name="connsiteX25" fmla="*/ 1746039 w 1746039"/>
              <a:gd name="connsiteY25" fmla="*/ 94726 h 371428"/>
              <a:gd name="connsiteX26" fmla="*/ 1746039 w 1746039"/>
              <a:gd name="connsiteY26" fmla="*/ 289704 h 371428"/>
              <a:gd name="connsiteX27" fmla="*/ 1728254 w 1746039"/>
              <a:gd name="connsiteY27" fmla="*/ 289704 h 371428"/>
              <a:gd name="connsiteX28" fmla="*/ 1728254 w 1746039"/>
              <a:gd name="connsiteY28" fmla="*/ 109910 h 371428"/>
              <a:gd name="connsiteX29" fmla="*/ 1598935 w 1746039"/>
              <a:gd name="connsiteY29" fmla="*/ 109910 h 371428"/>
              <a:gd name="connsiteX30" fmla="*/ 1598935 w 1746039"/>
              <a:gd name="connsiteY30" fmla="*/ 289704 h 371428"/>
              <a:gd name="connsiteX31" fmla="*/ 1581150 w 1746039"/>
              <a:gd name="connsiteY31" fmla="*/ 289704 h 371428"/>
              <a:gd name="connsiteX32" fmla="*/ 1581150 w 1746039"/>
              <a:gd name="connsiteY32" fmla="*/ 94726 h 371428"/>
              <a:gd name="connsiteX33" fmla="*/ 1209275 w 1746039"/>
              <a:gd name="connsiteY33" fmla="*/ 94726 h 371428"/>
              <a:gd name="connsiteX34" fmla="*/ 1270522 w 1746039"/>
              <a:gd name="connsiteY34" fmla="*/ 94726 h 371428"/>
              <a:gd name="connsiteX35" fmla="*/ 1270522 w 1746039"/>
              <a:gd name="connsiteY35" fmla="*/ 289704 h 371428"/>
              <a:gd name="connsiteX36" fmla="*/ 1252738 w 1746039"/>
              <a:gd name="connsiteY36" fmla="*/ 289704 h 371428"/>
              <a:gd name="connsiteX37" fmla="*/ 1252738 w 1746039"/>
              <a:gd name="connsiteY37" fmla="*/ 109910 h 371428"/>
              <a:gd name="connsiteX38" fmla="*/ 1209275 w 1746039"/>
              <a:gd name="connsiteY38" fmla="*/ 109910 h 371428"/>
              <a:gd name="connsiteX39" fmla="*/ 1209275 w 1746039"/>
              <a:gd name="connsiteY39" fmla="*/ 94726 h 371428"/>
              <a:gd name="connsiteX40" fmla="*/ 245421 w 1746039"/>
              <a:gd name="connsiteY40" fmla="*/ 94726 h 371428"/>
              <a:gd name="connsiteX41" fmla="*/ 263206 w 1746039"/>
              <a:gd name="connsiteY41" fmla="*/ 94726 h 371428"/>
              <a:gd name="connsiteX42" fmla="*/ 263206 w 1746039"/>
              <a:gd name="connsiteY42" fmla="*/ 213598 h 371428"/>
              <a:gd name="connsiteX43" fmla="*/ 281368 w 1746039"/>
              <a:gd name="connsiteY43" fmla="*/ 260218 h 371428"/>
              <a:gd name="connsiteX44" fmla="*/ 329351 w 1746039"/>
              <a:gd name="connsiteY44" fmla="*/ 277863 h 371428"/>
              <a:gd name="connsiteX45" fmla="*/ 377335 w 1746039"/>
              <a:gd name="connsiteY45" fmla="*/ 260218 h 371428"/>
              <a:gd name="connsiteX46" fmla="*/ 395497 w 1746039"/>
              <a:gd name="connsiteY46" fmla="*/ 213598 h 371428"/>
              <a:gd name="connsiteX47" fmla="*/ 395497 w 1746039"/>
              <a:gd name="connsiteY47" fmla="*/ 94726 h 371428"/>
              <a:gd name="connsiteX48" fmla="*/ 413282 w 1746039"/>
              <a:gd name="connsiteY48" fmla="*/ 94726 h 371428"/>
              <a:gd name="connsiteX49" fmla="*/ 413282 w 1746039"/>
              <a:gd name="connsiteY49" fmla="*/ 371428 h 371428"/>
              <a:gd name="connsiteX50" fmla="*/ 247274 w 1746039"/>
              <a:gd name="connsiteY50" fmla="*/ 371428 h 371428"/>
              <a:gd name="connsiteX51" fmla="*/ 247274 w 1746039"/>
              <a:gd name="connsiteY51" fmla="*/ 356244 h 371428"/>
              <a:gd name="connsiteX52" fmla="*/ 395497 w 1746039"/>
              <a:gd name="connsiteY52" fmla="*/ 356244 h 371428"/>
              <a:gd name="connsiteX53" fmla="*/ 395497 w 1746039"/>
              <a:gd name="connsiteY53" fmla="*/ 252974 h 371428"/>
              <a:gd name="connsiteX54" fmla="*/ 369299 w 1746039"/>
              <a:gd name="connsiteY54" fmla="*/ 282530 h 371428"/>
              <a:gd name="connsiteX55" fmla="*/ 324149 w 1746039"/>
              <a:gd name="connsiteY55" fmla="*/ 293419 h 371428"/>
              <a:gd name="connsiteX56" fmla="*/ 267087 w 1746039"/>
              <a:gd name="connsiteY56" fmla="*/ 272593 h 371428"/>
              <a:gd name="connsiteX57" fmla="*/ 245421 w 1746039"/>
              <a:gd name="connsiteY57" fmla="*/ 218056 h 371428"/>
              <a:gd name="connsiteX58" fmla="*/ 245421 w 1746039"/>
              <a:gd name="connsiteY58" fmla="*/ 94726 h 371428"/>
              <a:gd name="connsiteX59" fmla="*/ 1414457 w 1746039"/>
              <a:gd name="connsiteY59" fmla="*/ 91011 h 371428"/>
              <a:gd name="connsiteX60" fmla="*/ 1467315 w 1746039"/>
              <a:gd name="connsiteY60" fmla="*/ 105528 h 371428"/>
              <a:gd name="connsiteX61" fmla="*/ 1497321 w 1746039"/>
              <a:gd name="connsiteY61" fmla="*/ 143761 h 371428"/>
              <a:gd name="connsiteX62" fmla="*/ 1497321 w 1746039"/>
              <a:gd name="connsiteY62" fmla="*/ 140789 h 371428"/>
              <a:gd name="connsiteX63" fmla="*/ 1497691 w 1746039"/>
              <a:gd name="connsiteY63" fmla="*/ 94726 h 371428"/>
              <a:gd name="connsiteX64" fmla="*/ 1515105 w 1746039"/>
              <a:gd name="connsiteY64" fmla="*/ 94726 h 371428"/>
              <a:gd name="connsiteX65" fmla="*/ 1515105 w 1746039"/>
              <a:gd name="connsiteY65" fmla="*/ 371428 h 371428"/>
              <a:gd name="connsiteX66" fmla="*/ 1328281 w 1746039"/>
              <a:gd name="connsiteY66" fmla="*/ 371428 h 371428"/>
              <a:gd name="connsiteX67" fmla="*/ 1328281 w 1746039"/>
              <a:gd name="connsiteY67" fmla="*/ 356244 h 371428"/>
              <a:gd name="connsiteX68" fmla="*/ 1497321 w 1746039"/>
              <a:gd name="connsiteY68" fmla="*/ 356244 h 371428"/>
              <a:gd name="connsiteX69" fmla="*/ 1497321 w 1746039"/>
              <a:gd name="connsiteY69" fmla="*/ 240705 h 371428"/>
              <a:gd name="connsiteX70" fmla="*/ 1467315 w 1746039"/>
              <a:gd name="connsiteY70" fmla="*/ 278906 h 371428"/>
              <a:gd name="connsiteX71" fmla="*/ 1414457 w 1746039"/>
              <a:gd name="connsiteY71" fmla="*/ 293419 h 371428"/>
              <a:gd name="connsiteX72" fmla="*/ 1346901 w 1746039"/>
              <a:gd name="connsiteY72" fmla="*/ 265529 h 371428"/>
              <a:gd name="connsiteX73" fmla="*/ 1320870 w 1746039"/>
              <a:gd name="connsiteY73" fmla="*/ 191657 h 371428"/>
              <a:gd name="connsiteX74" fmla="*/ 1346901 w 1746039"/>
              <a:gd name="connsiteY74" fmla="*/ 118761 h 371428"/>
              <a:gd name="connsiteX75" fmla="*/ 1414457 w 1746039"/>
              <a:gd name="connsiteY75" fmla="*/ 91011 h 371428"/>
              <a:gd name="connsiteX76" fmla="*/ 1119897 w 1746039"/>
              <a:gd name="connsiteY76" fmla="*/ 91011 h 371428"/>
              <a:gd name="connsiteX77" fmla="*/ 1154038 w 1746039"/>
              <a:gd name="connsiteY77" fmla="*/ 95039 h 371428"/>
              <a:gd name="connsiteX78" fmla="*/ 1183413 w 1746039"/>
              <a:gd name="connsiteY78" fmla="*/ 107681 h 371428"/>
              <a:gd name="connsiteX79" fmla="*/ 1175261 w 1746039"/>
              <a:gd name="connsiteY79" fmla="*/ 120686 h 371428"/>
              <a:gd name="connsiteX80" fmla="*/ 1149395 w 1746039"/>
              <a:gd name="connsiteY80" fmla="*/ 109214 h 371428"/>
              <a:gd name="connsiteX81" fmla="*/ 1121012 w 1746039"/>
              <a:gd name="connsiteY81" fmla="*/ 105824 h 371428"/>
              <a:gd name="connsiteX82" fmla="*/ 1086123 w 1746039"/>
              <a:gd name="connsiteY82" fmla="*/ 115670 h 371428"/>
              <a:gd name="connsiteX83" fmla="*/ 1072697 w 1746039"/>
              <a:gd name="connsiteY83" fmla="*/ 142237 h 371428"/>
              <a:gd name="connsiteX84" fmla="*/ 1083893 w 1746039"/>
              <a:gd name="connsiteY84" fmla="*/ 165879 h 371428"/>
              <a:gd name="connsiteX85" fmla="*/ 1112092 w 1746039"/>
              <a:gd name="connsiteY85" fmla="*/ 178652 h 371428"/>
              <a:gd name="connsiteX86" fmla="*/ 1134763 w 1746039"/>
              <a:gd name="connsiteY86" fmla="*/ 185340 h 371428"/>
              <a:gd name="connsiteX87" fmla="*/ 1172830 w 1746039"/>
              <a:gd name="connsiteY87" fmla="*/ 203640 h 371428"/>
              <a:gd name="connsiteX88" fmla="*/ 1189712 w 1746039"/>
              <a:gd name="connsiteY88" fmla="*/ 239219 h 371428"/>
              <a:gd name="connsiteX89" fmla="*/ 1170785 w 1746039"/>
              <a:gd name="connsiteY89" fmla="*/ 278441 h 371428"/>
              <a:gd name="connsiteX90" fmla="*/ 1119525 w 1746039"/>
              <a:gd name="connsiteY90" fmla="*/ 293419 h 371428"/>
              <a:gd name="connsiteX91" fmla="*/ 1082186 w 1746039"/>
              <a:gd name="connsiteY91" fmla="*/ 288464 h 371428"/>
              <a:gd name="connsiteX92" fmla="*/ 1054911 w 1746039"/>
              <a:gd name="connsiteY92" fmla="*/ 273775 h 371428"/>
              <a:gd name="connsiteX93" fmla="*/ 1063063 w 1746039"/>
              <a:gd name="connsiteY93" fmla="*/ 262257 h 371428"/>
              <a:gd name="connsiteX94" fmla="*/ 1089286 w 1746039"/>
              <a:gd name="connsiteY94" fmla="*/ 275215 h 371428"/>
              <a:gd name="connsiteX95" fmla="*/ 1119154 w 1746039"/>
              <a:gd name="connsiteY95" fmla="*/ 278978 h 371428"/>
              <a:gd name="connsiteX96" fmla="*/ 1156876 w 1746039"/>
              <a:gd name="connsiteY96" fmla="*/ 268295 h 371428"/>
              <a:gd name="connsiteX97" fmla="*/ 1171185 w 1746039"/>
              <a:gd name="connsiteY97" fmla="*/ 240334 h 371428"/>
              <a:gd name="connsiteX98" fmla="*/ 1158641 w 1746039"/>
              <a:gd name="connsiteY98" fmla="*/ 215438 h 371428"/>
              <a:gd name="connsiteX99" fmla="*/ 1127702 w 1746039"/>
              <a:gd name="connsiteY99" fmla="*/ 200575 h 371428"/>
              <a:gd name="connsiteX100" fmla="*/ 1104659 w 1746039"/>
              <a:gd name="connsiteY100" fmla="*/ 193886 h 371428"/>
              <a:gd name="connsiteX101" fmla="*/ 1068265 w 1746039"/>
              <a:gd name="connsiteY101" fmla="*/ 176840 h 371428"/>
              <a:gd name="connsiteX102" fmla="*/ 1054170 w 1746039"/>
              <a:gd name="connsiteY102" fmla="*/ 144467 h 371428"/>
              <a:gd name="connsiteX103" fmla="*/ 1072260 w 1746039"/>
              <a:gd name="connsiteY103" fmla="*/ 105756 h 371428"/>
              <a:gd name="connsiteX104" fmla="*/ 1119897 w 1746039"/>
              <a:gd name="connsiteY104" fmla="*/ 91011 h 371428"/>
              <a:gd name="connsiteX105" fmla="*/ 925340 w 1746039"/>
              <a:gd name="connsiteY105" fmla="*/ 91011 h 371428"/>
              <a:gd name="connsiteX106" fmla="*/ 990668 w 1746039"/>
              <a:gd name="connsiteY106" fmla="*/ 118254 h 371428"/>
              <a:gd name="connsiteX107" fmla="*/ 1015585 w 1746039"/>
              <a:gd name="connsiteY107" fmla="*/ 189809 h 371428"/>
              <a:gd name="connsiteX108" fmla="*/ 1015215 w 1746039"/>
              <a:gd name="connsiteY108" fmla="*/ 199064 h 371428"/>
              <a:gd name="connsiteX109" fmla="*/ 854365 w 1746039"/>
              <a:gd name="connsiteY109" fmla="*/ 199064 h 371428"/>
              <a:gd name="connsiteX110" fmla="*/ 875268 w 1746039"/>
              <a:gd name="connsiteY110" fmla="*/ 257001 h 371428"/>
              <a:gd name="connsiteX111" fmla="*/ 925711 w 1746039"/>
              <a:gd name="connsiteY111" fmla="*/ 278978 h 371428"/>
              <a:gd name="connsiteX112" fmla="*/ 964915 w 1746039"/>
              <a:gd name="connsiteY112" fmla="*/ 268756 h 371428"/>
              <a:gd name="connsiteX113" fmla="*/ 995199 w 1746039"/>
              <a:gd name="connsiteY113" fmla="*/ 241809 h 371428"/>
              <a:gd name="connsiteX114" fmla="*/ 1008545 w 1746039"/>
              <a:gd name="connsiteY114" fmla="*/ 250357 h 371428"/>
              <a:gd name="connsiteX115" fmla="*/ 972482 w 1746039"/>
              <a:gd name="connsiteY115" fmla="*/ 282481 h 371428"/>
              <a:gd name="connsiteX116" fmla="*/ 926083 w 1746039"/>
              <a:gd name="connsiteY116" fmla="*/ 293419 h 371428"/>
              <a:gd name="connsiteX117" fmla="*/ 860105 w 1746039"/>
              <a:gd name="connsiteY117" fmla="*/ 265387 h 371428"/>
              <a:gd name="connsiteX118" fmla="*/ 835095 w 1746039"/>
              <a:gd name="connsiteY118" fmla="*/ 191660 h 371428"/>
              <a:gd name="connsiteX119" fmla="*/ 859873 w 1746039"/>
              <a:gd name="connsiteY119" fmla="*/ 118625 h 371428"/>
              <a:gd name="connsiteX120" fmla="*/ 925340 w 1746039"/>
              <a:gd name="connsiteY120" fmla="*/ 91011 h 371428"/>
              <a:gd name="connsiteX121" fmla="*/ 598200 w 1746039"/>
              <a:gd name="connsiteY121" fmla="*/ 30786 h 371428"/>
              <a:gd name="connsiteX122" fmla="*/ 598200 w 1746039"/>
              <a:gd name="connsiteY122" fmla="*/ 273777 h 371428"/>
              <a:gd name="connsiteX123" fmla="*/ 663596 w 1746039"/>
              <a:gd name="connsiteY123" fmla="*/ 273777 h 371428"/>
              <a:gd name="connsiteX124" fmla="*/ 747432 w 1746039"/>
              <a:gd name="connsiteY124" fmla="*/ 240570 h 371428"/>
              <a:gd name="connsiteX125" fmla="*/ 779155 w 1746039"/>
              <a:gd name="connsiteY125" fmla="*/ 153024 h 371428"/>
              <a:gd name="connsiteX126" fmla="*/ 747432 w 1746039"/>
              <a:gd name="connsiteY126" fmla="*/ 64457 h 371428"/>
              <a:gd name="connsiteX127" fmla="*/ 663596 w 1746039"/>
              <a:gd name="connsiteY127" fmla="*/ 30786 h 371428"/>
              <a:gd name="connsiteX128" fmla="*/ 598200 w 1746039"/>
              <a:gd name="connsiteY128" fmla="*/ 30786 h 371428"/>
              <a:gd name="connsiteX129" fmla="*/ 578930 w 1746039"/>
              <a:gd name="connsiteY129" fmla="*/ 14859 h 371428"/>
              <a:gd name="connsiteX130" fmla="*/ 666569 w 1746039"/>
              <a:gd name="connsiteY130" fmla="*/ 14859 h 371428"/>
              <a:gd name="connsiteX131" fmla="*/ 762687 w 1746039"/>
              <a:gd name="connsiteY131" fmla="*/ 52870 h 371428"/>
              <a:gd name="connsiteX132" fmla="*/ 799168 w 1746039"/>
              <a:gd name="connsiteY132" fmla="*/ 153024 h 371428"/>
              <a:gd name="connsiteX133" fmla="*/ 762687 w 1746039"/>
              <a:gd name="connsiteY133" fmla="*/ 252156 h 371428"/>
              <a:gd name="connsiteX134" fmla="*/ 666569 w 1746039"/>
              <a:gd name="connsiteY134" fmla="*/ 289704 h 371428"/>
              <a:gd name="connsiteX135" fmla="*/ 578930 w 1746039"/>
              <a:gd name="connsiteY135" fmla="*/ 289704 h 371428"/>
              <a:gd name="connsiteX136" fmla="*/ 578930 w 1746039"/>
              <a:gd name="connsiteY136" fmla="*/ 14859 h 371428"/>
              <a:gd name="connsiteX137" fmla="*/ 1261258 w 1746039"/>
              <a:gd name="connsiteY137" fmla="*/ 11887 h 371428"/>
              <a:gd name="connsiteX138" fmla="*/ 1270715 w 1746039"/>
              <a:gd name="connsiteY138" fmla="*/ 15781 h 371428"/>
              <a:gd name="connsiteX139" fmla="*/ 1274608 w 1746039"/>
              <a:gd name="connsiteY139" fmla="*/ 25237 h 371428"/>
              <a:gd name="connsiteX140" fmla="*/ 1270715 w 1746039"/>
              <a:gd name="connsiteY140" fmla="*/ 35018 h 371428"/>
              <a:gd name="connsiteX141" fmla="*/ 1261258 w 1746039"/>
              <a:gd name="connsiteY141" fmla="*/ 38958 h 371428"/>
              <a:gd name="connsiteX142" fmla="*/ 1251802 w 1746039"/>
              <a:gd name="connsiteY142" fmla="*/ 35018 h 371428"/>
              <a:gd name="connsiteX143" fmla="*/ 1247909 w 1746039"/>
              <a:gd name="connsiteY143" fmla="*/ 25237 h 371428"/>
              <a:gd name="connsiteX144" fmla="*/ 1251802 w 1746039"/>
              <a:gd name="connsiteY144" fmla="*/ 15781 h 371428"/>
              <a:gd name="connsiteX145" fmla="*/ 1261258 w 1746039"/>
              <a:gd name="connsiteY145" fmla="*/ 11887 h 371428"/>
              <a:gd name="connsiteX146" fmla="*/ 0 w 1746039"/>
              <a:gd name="connsiteY146" fmla="*/ 0 h 371428"/>
              <a:gd name="connsiteX147" fmla="*/ 17785 w 1746039"/>
              <a:gd name="connsiteY147" fmla="*/ 0 h 371428"/>
              <a:gd name="connsiteX148" fmla="*/ 17785 w 1746039"/>
              <a:gd name="connsiteY148" fmla="*/ 143724 h 371428"/>
              <a:gd name="connsiteX149" fmla="*/ 47790 w 1746039"/>
              <a:gd name="connsiteY149" fmla="*/ 105524 h 371428"/>
              <a:gd name="connsiteX150" fmla="*/ 100647 w 1746039"/>
              <a:gd name="connsiteY150" fmla="*/ 91011 h 371428"/>
              <a:gd name="connsiteX151" fmla="*/ 168203 w 1746039"/>
              <a:gd name="connsiteY151" fmla="*/ 119040 h 371428"/>
              <a:gd name="connsiteX152" fmla="*/ 194235 w 1746039"/>
              <a:gd name="connsiteY152" fmla="*/ 192772 h 371428"/>
              <a:gd name="connsiteX153" fmla="*/ 168203 w 1746039"/>
              <a:gd name="connsiteY153" fmla="*/ 265669 h 371428"/>
              <a:gd name="connsiteX154" fmla="*/ 100647 w 1746039"/>
              <a:gd name="connsiteY154" fmla="*/ 293419 h 371428"/>
              <a:gd name="connsiteX155" fmla="*/ 47790 w 1746039"/>
              <a:gd name="connsiteY155" fmla="*/ 278948 h 371428"/>
              <a:gd name="connsiteX156" fmla="*/ 17785 w 1746039"/>
              <a:gd name="connsiteY156" fmla="*/ 241041 h 371428"/>
              <a:gd name="connsiteX157" fmla="*/ 17785 w 1746039"/>
              <a:gd name="connsiteY157" fmla="*/ 243641 h 371428"/>
              <a:gd name="connsiteX158" fmla="*/ 17414 w 1746039"/>
              <a:gd name="connsiteY158" fmla="*/ 289704 h 371428"/>
              <a:gd name="connsiteX159" fmla="*/ 0 w 1746039"/>
              <a:gd name="connsiteY159" fmla="*/ 289704 h 371428"/>
              <a:gd name="connsiteX160" fmla="*/ 0 w 1746039"/>
              <a:gd name="connsiteY160" fmla="*/ 0 h 37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746039" h="371428">
                <a:moveTo>
                  <a:pt x="1418544" y="106567"/>
                </a:moveTo>
                <a:cubicBezTo>
                  <a:pt x="1394616" y="106922"/>
                  <a:pt x="1375588" y="114757"/>
                  <a:pt x="1361460" y="130072"/>
                </a:cubicBezTo>
                <a:cubicBezTo>
                  <a:pt x="1347332" y="145386"/>
                  <a:pt x="1340102" y="166046"/>
                  <a:pt x="1339769" y="192052"/>
                </a:cubicBezTo>
                <a:cubicBezTo>
                  <a:pt x="1340102" y="218218"/>
                  <a:pt x="1347332" y="238974"/>
                  <a:pt x="1361460" y="254321"/>
                </a:cubicBezTo>
                <a:cubicBezTo>
                  <a:pt x="1375588" y="269667"/>
                  <a:pt x="1394616" y="277515"/>
                  <a:pt x="1418544" y="277863"/>
                </a:cubicBezTo>
                <a:cubicBezTo>
                  <a:pt x="1442473" y="277508"/>
                  <a:pt x="1461501" y="269675"/>
                  <a:pt x="1475629" y="254364"/>
                </a:cubicBezTo>
                <a:cubicBezTo>
                  <a:pt x="1489757" y="239054"/>
                  <a:pt x="1496988" y="218399"/>
                  <a:pt x="1497321" y="192400"/>
                </a:cubicBezTo>
                <a:cubicBezTo>
                  <a:pt x="1496988" y="166228"/>
                  <a:pt x="1489757" y="145466"/>
                  <a:pt x="1475629" y="130115"/>
                </a:cubicBezTo>
                <a:cubicBezTo>
                  <a:pt x="1461501" y="114765"/>
                  <a:pt x="1442473" y="106915"/>
                  <a:pt x="1418544" y="106567"/>
                </a:cubicBezTo>
                <a:close/>
                <a:moveTo>
                  <a:pt x="96560" y="106567"/>
                </a:moveTo>
                <a:cubicBezTo>
                  <a:pt x="72632" y="106938"/>
                  <a:pt x="53604" y="114834"/>
                  <a:pt x="39476" y="130254"/>
                </a:cubicBezTo>
                <a:cubicBezTo>
                  <a:pt x="25348" y="145675"/>
                  <a:pt x="18117" y="166390"/>
                  <a:pt x="17785" y="192400"/>
                </a:cubicBezTo>
                <a:cubicBezTo>
                  <a:pt x="18117" y="218395"/>
                  <a:pt x="25348" y="239049"/>
                  <a:pt x="39476" y="254361"/>
                </a:cubicBezTo>
                <a:cubicBezTo>
                  <a:pt x="53604" y="269673"/>
                  <a:pt x="72632" y="277507"/>
                  <a:pt x="96560" y="277863"/>
                </a:cubicBezTo>
                <a:cubicBezTo>
                  <a:pt x="120667" y="277523"/>
                  <a:pt x="139803" y="269750"/>
                  <a:pt x="153970" y="254547"/>
                </a:cubicBezTo>
                <a:cubicBezTo>
                  <a:pt x="168137" y="239343"/>
                  <a:pt x="175383" y="218751"/>
                  <a:pt x="175708" y="192772"/>
                </a:cubicBezTo>
                <a:cubicBezTo>
                  <a:pt x="175383" y="166584"/>
                  <a:pt x="168137" y="145760"/>
                  <a:pt x="153970" y="130301"/>
                </a:cubicBezTo>
                <a:cubicBezTo>
                  <a:pt x="139803" y="114842"/>
                  <a:pt x="120667" y="106931"/>
                  <a:pt x="96560" y="106567"/>
                </a:cubicBezTo>
                <a:close/>
                <a:moveTo>
                  <a:pt x="925340" y="105824"/>
                </a:moveTo>
                <a:cubicBezTo>
                  <a:pt x="904136" y="106110"/>
                  <a:pt x="887275" y="113343"/>
                  <a:pt x="874757" y="127521"/>
                </a:cubicBezTo>
                <a:cubicBezTo>
                  <a:pt x="862239" y="141700"/>
                  <a:pt x="855318" y="161105"/>
                  <a:pt x="853994" y="185737"/>
                </a:cubicBezTo>
                <a:lnTo>
                  <a:pt x="996687" y="185737"/>
                </a:lnTo>
                <a:cubicBezTo>
                  <a:pt x="995525" y="161105"/>
                  <a:pt x="988650" y="141700"/>
                  <a:pt x="976062" y="127521"/>
                </a:cubicBezTo>
                <a:cubicBezTo>
                  <a:pt x="963475" y="113343"/>
                  <a:pt x="946567" y="106110"/>
                  <a:pt x="925340" y="105824"/>
                </a:cubicBezTo>
                <a:close/>
                <a:moveTo>
                  <a:pt x="1581150" y="94726"/>
                </a:moveTo>
                <a:lnTo>
                  <a:pt x="1746039" y="94726"/>
                </a:lnTo>
                <a:lnTo>
                  <a:pt x="1746039" y="289704"/>
                </a:lnTo>
                <a:lnTo>
                  <a:pt x="1728254" y="289704"/>
                </a:lnTo>
                <a:lnTo>
                  <a:pt x="1728254" y="109910"/>
                </a:lnTo>
                <a:lnTo>
                  <a:pt x="1598935" y="109910"/>
                </a:lnTo>
                <a:lnTo>
                  <a:pt x="1598935" y="289704"/>
                </a:lnTo>
                <a:lnTo>
                  <a:pt x="1581150" y="289704"/>
                </a:lnTo>
                <a:lnTo>
                  <a:pt x="1581150" y="94726"/>
                </a:lnTo>
                <a:close/>
                <a:moveTo>
                  <a:pt x="1209275" y="94726"/>
                </a:moveTo>
                <a:lnTo>
                  <a:pt x="1270522" y="94726"/>
                </a:lnTo>
                <a:lnTo>
                  <a:pt x="1270522" y="289704"/>
                </a:lnTo>
                <a:lnTo>
                  <a:pt x="1252738" y="289704"/>
                </a:lnTo>
                <a:lnTo>
                  <a:pt x="1252738" y="109910"/>
                </a:lnTo>
                <a:lnTo>
                  <a:pt x="1209275" y="109910"/>
                </a:lnTo>
                <a:lnTo>
                  <a:pt x="1209275" y="94726"/>
                </a:lnTo>
                <a:close/>
                <a:moveTo>
                  <a:pt x="245421" y="94726"/>
                </a:moveTo>
                <a:lnTo>
                  <a:pt x="263206" y="94726"/>
                </a:lnTo>
                <a:lnTo>
                  <a:pt x="263206" y="213598"/>
                </a:lnTo>
                <a:cubicBezTo>
                  <a:pt x="263477" y="233178"/>
                  <a:pt x="269531" y="248718"/>
                  <a:pt x="281368" y="260218"/>
                </a:cubicBezTo>
                <a:cubicBezTo>
                  <a:pt x="293205" y="271718"/>
                  <a:pt x="309200" y="277600"/>
                  <a:pt x="329351" y="277863"/>
                </a:cubicBezTo>
                <a:cubicBezTo>
                  <a:pt x="349503" y="277600"/>
                  <a:pt x="365498" y="271718"/>
                  <a:pt x="377335" y="260218"/>
                </a:cubicBezTo>
                <a:cubicBezTo>
                  <a:pt x="389172" y="248718"/>
                  <a:pt x="395226" y="233178"/>
                  <a:pt x="395497" y="213598"/>
                </a:cubicBezTo>
                <a:lnTo>
                  <a:pt x="395497" y="94726"/>
                </a:lnTo>
                <a:lnTo>
                  <a:pt x="413282" y="94726"/>
                </a:lnTo>
                <a:lnTo>
                  <a:pt x="413282" y="371428"/>
                </a:lnTo>
                <a:lnTo>
                  <a:pt x="247274" y="371428"/>
                </a:lnTo>
                <a:lnTo>
                  <a:pt x="247274" y="356244"/>
                </a:lnTo>
                <a:lnTo>
                  <a:pt x="395497" y="356244"/>
                </a:lnTo>
                <a:lnTo>
                  <a:pt x="395497" y="252974"/>
                </a:lnTo>
                <a:cubicBezTo>
                  <a:pt x="389923" y="265548"/>
                  <a:pt x="381190" y="275400"/>
                  <a:pt x="369299" y="282530"/>
                </a:cubicBezTo>
                <a:cubicBezTo>
                  <a:pt x="357408" y="289659"/>
                  <a:pt x="342358" y="293289"/>
                  <a:pt x="324149" y="293419"/>
                </a:cubicBezTo>
                <a:cubicBezTo>
                  <a:pt x="300221" y="293088"/>
                  <a:pt x="281201" y="286146"/>
                  <a:pt x="267087" y="272593"/>
                </a:cubicBezTo>
                <a:cubicBezTo>
                  <a:pt x="252974" y="259040"/>
                  <a:pt x="245752" y="240861"/>
                  <a:pt x="245421" y="218056"/>
                </a:cubicBezTo>
                <a:lnTo>
                  <a:pt x="245421" y="94726"/>
                </a:lnTo>
                <a:close/>
                <a:moveTo>
                  <a:pt x="1414457" y="91011"/>
                </a:moveTo>
                <a:cubicBezTo>
                  <a:pt x="1435978" y="91233"/>
                  <a:pt x="1453597" y="96072"/>
                  <a:pt x="1467315" y="105528"/>
                </a:cubicBezTo>
                <a:cubicBezTo>
                  <a:pt x="1481033" y="114984"/>
                  <a:pt x="1491034" y="127729"/>
                  <a:pt x="1497321" y="143761"/>
                </a:cubicBezTo>
                <a:lnTo>
                  <a:pt x="1497321" y="140789"/>
                </a:lnTo>
                <a:cubicBezTo>
                  <a:pt x="1497444" y="125435"/>
                  <a:pt x="1497568" y="110080"/>
                  <a:pt x="1497691" y="94726"/>
                </a:cubicBezTo>
                <a:lnTo>
                  <a:pt x="1515105" y="94726"/>
                </a:lnTo>
                <a:lnTo>
                  <a:pt x="1515105" y="371428"/>
                </a:lnTo>
                <a:lnTo>
                  <a:pt x="1328281" y="371428"/>
                </a:lnTo>
                <a:lnTo>
                  <a:pt x="1328281" y="356244"/>
                </a:lnTo>
                <a:lnTo>
                  <a:pt x="1497321" y="356244"/>
                </a:lnTo>
                <a:lnTo>
                  <a:pt x="1497321" y="240705"/>
                </a:lnTo>
                <a:cubicBezTo>
                  <a:pt x="1491034" y="256720"/>
                  <a:pt x="1481033" y="269453"/>
                  <a:pt x="1467315" y="278906"/>
                </a:cubicBezTo>
                <a:cubicBezTo>
                  <a:pt x="1453597" y="288359"/>
                  <a:pt x="1435978" y="293196"/>
                  <a:pt x="1414457" y="293419"/>
                </a:cubicBezTo>
                <a:cubicBezTo>
                  <a:pt x="1386335" y="293011"/>
                  <a:pt x="1363817" y="283714"/>
                  <a:pt x="1346901" y="265529"/>
                </a:cubicBezTo>
                <a:cubicBezTo>
                  <a:pt x="1329986" y="247345"/>
                  <a:pt x="1321309" y="222721"/>
                  <a:pt x="1320870" y="191657"/>
                </a:cubicBezTo>
                <a:cubicBezTo>
                  <a:pt x="1321309" y="161128"/>
                  <a:pt x="1329986" y="136829"/>
                  <a:pt x="1346901" y="118761"/>
                </a:cubicBezTo>
                <a:cubicBezTo>
                  <a:pt x="1363817" y="100692"/>
                  <a:pt x="1386335" y="91443"/>
                  <a:pt x="1414457" y="91011"/>
                </a:cubicBezTo>
                <a:close/>
                <a:moveTo>
                  <a:pt x="1119897" y="91011"/>
                </a:moveTo>
                <a:cubicBezTo>
                  <a:pt x="1132278" y="90988"/>
                  <a:pt x="1143659" y="92331"/>
                  <a:pt x="1154038" y="95039"/>
                </a:cubicBezTo>
                <a:cubicBezTo>
                  <a:pt x="1164417" y="97748"/>
                  <a:pt x="1174209" y="101961"/>
                  <a:pt x="1183413" y="107681"/>
                </a:cubicBezTo>
                <a:lnTo>
                  <a:pt x="1175261" y="120686"/>
                </a:lnTo>
                <a:cubicBezTo>
                  <a:pt x="1167083" y="115352"/>
                  <a:pt x="1158461" y="111528"/>
                  <a:pt x="1149395" y="109214"/>
                </a:cubicBezTo>
                <a:cubicBezTo>
                  <a:pt x="1140330" y="106900"/>
                  <a:pt x="1130869" y="105770"/>
                  <a:pt x="1121012" y="105824"/>
                </a:cubicBezTo>
                <a:cubicBezTo>
                  <a:pt x="1106479" y="105948"/>
                  <a:pt x="1094849" y="109230"/>
                  <a:pt x="1086123" y="115670"/>
                </a:cubicBezTo>
                <a:cubicBezTo>
                  <a:pt x="1077397" y="122110"/>
                  <a:pt x="1072922" y="130966"/>
                  <a:pt x="1072697" y="142237"/>
                </a:cubicBezTo>
                <a:cubicBezTo>
                  <a:pt x="1072922" y="152463"/>
                  <a:pt x="1076654" y="160344"/>
                  <a:pt x="1083893" y="165879"/>
                </a:cubicBezTo>
                <a:cubicBezTo>
                  <a:pt x="1091133" y="171414"/>
                  <a:pt x="1100532" y="175671"/>
                  <a:pt x="1112092" y="178652"/>
                </a:cubicBezTo>
                <a:lnTo>
                  <a:pt x="1134763" y="185340"/>
                </a:lnTo>
                <a:cubicBezTo>
                  <a:pt x="1149410" y="189211"/>
                  <a:pt x="1162099" y="195311"/>
                  <a:pt x="1172830" y="203640"/>
                </a:cubicBezTo>
                <a:cubicBezTo>
                  <a:pt x="1183560" y="211970"/>
                  <a:pt x="1189188" y="223829"/>
                  <a:pt x="1189712" y="239219"/>
                </a:cubicBezTo>
                <a:cubicBezTo>
                  <a:pt x="1189482" y="255620"/>
                  <a:pt x="1183173" y="268695"/>
                  <a:pt x="1170785" y="278441"/>
                </a:cubicBezTo>
                <a:cubicBezTo>
                  <a:pt x="1158398" y="288188"/>
                  <a:pt x="1141311" y="293181"/>
                  <a:pt x="1119525" y="293419"/>
                </a:cubicBezTo>
                <a:cubicBezTo>
                  <a:pt x="1105820" y="293411"/>
                  <a:pt x="1093374" y="291760"/>
                  <a:pt x="1082186" y="288464"/>
                </a:cubicBezTo>
                <a:cubicBezTo>
                  <a:pt x="1070997" y="285168"/>
                  <a:pt x="1061906" y="280272"/>
                  <a:pt x="1054911" y="273775"/>
                </a:cubicBezTo>
                <a:lnTo>
                  <a:pt x="1063063" y="262257"/>
                </a:lnTo>
                <a:cubicBezTo>
                  <a:pt x="1070939" y="268318"/>
                  <a:pt x="1079680" y="272638"/>
                  <a:pt x="1089286" y="275215"/>
                </a:cubicBezTo>
                <a:cubicBezTo>
                  <a:pt x="1098892" y="277793"/>
                  <a:pt x="1108848" y="279047"/>
                  <a:pt x="1119154" y="278978"/>
                </a:cubicBezTo>
                <a:cubicBezTo>
                  <a:pt x="1134980" y="278807"/>
                  <a:pt x="1147554" y="275246"/>
                  <a:pt x="1156876" y="268295"/>
                </a:cubicBezTo>
                <a:cubicBezTo>
                  <a:pt x="1166198" y="261343"/>
                  <a:pt x="1170968" y="252023"/>
                  <a:pt x="1171185" y="240334"/>
                </a:cubicBezTo>
                <a:cubicBezTo>
                  <a:pt x="1170906" y="230177"/>
                  <a:pt x="1166725" y="221879"/>
                  <a:pt x="1158641" y="215438"/>
                </a:cubicBezTo>
                <a:cubicBezTo>
                  <a:pt x="1150558" y="208997"/>
                  <a:pt x="1140245" y="204043"/>
                  <a:pt x="1127702" y="200575"/>
                </a:cubicBezTo>
                <a:lnTo>
                  <a:pt x="1104659" y="193886"/>
                </a:lnTo>
                <a:cubicBezTo>
                  <a:pt x="1089548" y="189900"/>
                  <a:pt x="1077416" y="184218"/>
                  <a:pt x="1068265" y="176840"/>
                </a:cubicBezTo>
                <a:cubicBezTo>
                  <a:pt x="1059114" y="169463"/>
                  <a:pt x="1054415" y="158672"/>
                  <a:pt x="1054170" y="144467"/>
                </a:cubicBezTo>
                <a:cubicBezTo>
                  <a:pt x="1054446" y="128259"/>
                  <a:pt x="1060477" y="115355"/>
                  <a:pt x="1072260" y="105756"/>
                </a:cubicBezTo>
                <a:cubicBezTo>
                  <a:pt x="1084044" y="96156"/>
                  <a:pt x="1099923" y="91241"/>
                  <a:pt x="1119897" y="91011"/>
                </a:cubicBezTo>
                <a:close/>
                <a:moveTo>
                  <a:pt x="925340" y="91011"/>
                </a:moveTo>
                <a:cubicBezTo>
                  <a:pt x="952673" y="91435"/>
                  <a:pt x="974449" y="100516"/>
                  <a:pt x="990668" y="118254"/>
                </a:cubicBezTo>
                <a:cubicBezTo>
                  <a:pt x="1006887" y="135993"/>
                  <a:pt x="1015193" y="159844"/>
                  <a:pt x="1015585" y="189809"/>
                </a:cubicBezTo>
                <a:cubicBezTo>
                  <a:pt x="1015462" y="192894"/>
                  <a:pt x="1015338" y="195979"/>
                  <a:pt x="1015215" y="199064"/>
                </a:cubicBezTo>
                <a:lnTo>
                  <a:pt x="854365" y="199064"/>
                </a:lnTo>
                <a:cubicBezTo>
                  <a:pt x="855852" y="223371"/>
                  <a:pt x="862819" y="242684"/>
                  <a:pt x="875268" y="257001"/>
                </a:cubicBezTo>
                <a:cubicBezTo>
                  <a:pt x="887716" y="271319"/>
                  <a:pt x="904531" y="278645"/>
                  <a:pt x="925711" y="278978"/>
                </a:cubicBezTo>
                <a:cubicBezTo>
                  <a:pt x="940080" y="278823"/>
                  <a:pt x="953147" y="275416"/>
                  <a:pt x="964915" y="268756"/>
                </a:cubicBezTo>
                <a:cubicBezTo>
                  <a:pt x="976682" y="262097"/>
                  <a:pt x="986777" y="253114"/>
                  <a:pt x="995199" y="241809"/>
                </a:cubicBezTo>
                <a:lnTo>
                  <a:pt x="1008545" y="250357"/>
                </a:lnTo>
                <a:cubicBezTo>
                  <a:pt x="998597" y="264510"/>
                  <a:pt x="986576" y="275218"/>
                  <a:pt x="972482" y="282481"/>
                </a:cubicBezTo>
                <a:cubicBezTo>
                  <a:pt x="958388" y="289744"/>
                  <a:pt x="942922" y="293390"/>
                  <a:pt x="926083" y="293419"/>
                </a:cubicBezTo>
                <a:cubicBezTo>
                  <a:pt x="898394" y="292987"/>
                  <a:pt x="876401" y="283643"/>
                  <a:pt x="860105" y="265387"/>
                </a:cubicBezTo>
                <a:cubicBezTo>
                  <a:pt x="843809" y="247132"/>
                  <a:pt x="835472" y="222556"/>
                  <a:pt x="835095" y="191660"/>
                </a:cubicBezTo>
                <a:cubicBezTo>
                  <a:pt x="835464" y="160971"/>
                  <a:pt x="843724" y="136626"/>
                  <a:pt x="859873" y="118625"/>
                </a:cubicBezTo>
                <a:cubicBezTo>
                  <a:pt x="876022" y="100624"/>
                  <a:pt x="897844" y="91420"/>
                  <a:pt x="925340" y="91011"/>
                </a:cubicBezTo>
                <a:close/>
                <a:moveTo>
                  <a:pt x="598200" y="30786"/>
                </a:moveTo>
                <a:lnTo>
                  <a:pt x="598200" y="273777"/>
                </a:lnTo>
                <a:lnTo>
                  <a:pt x="663596" y="273777"/>
                </a:lnTo>
                <a:cubicBezTo>
                  <a:pt x="698811" y="273274"/>
                  <a:pt x="726756" y="262205"/>
                  <a:pt x="747432" y="240570"/>
                </a:cubicBezTo>
                <a:cubicBezTo>
                  <a:pt x="768108" y="218935"/>
                  <a:pt x="778683" y="189753"/>
                  <a:pt x="779155" y="153024"/>
                </a:cubicBezTo>
                <a:cubicBezTo>
                  <a:pt x="778683" y="115908"/>
                  <a:pt x="768108" y="86385"/>
                  <a:pt x="747432" y="64457"/>
                </a:cubicBezTo>
                <a:cubicBezTo>
                  <a:pt x="726756" y="42528"/>
                  <a:pt x="698811" y="31304"/>
                  <a:pt x="663596" y="30786"/>
                </a:cubicBezTo>
                <a:lnTo>
                  <a:pt x="598200" y="30786"/>
                </a:lnTo>
                <a:close/>
                <a:moveTo>
                  <a:pt x="578930" y="14859"/>
                </a:moveTo>
                <a:lnTo>
                  <a:pt x="666569" y="14859"/>
                </a:lnTo>
                <a:cubicBezTo>
                  <a:pt x="706882" y="15437"/>
                  <a:pt x="738922" y="28108"/>
                  <a:pt x="762687" y="52870"/>
                </a:cubicBezTo>
                <a:cubicBezTo>
                  <a:pt x="786452" y="77633"/>
                  <a:pt x="798613" y="111018"/>
                  <a:pt x="799168" y="153024"/>
                </a:cubicBezTo>
                <a:cubicBezTo>
                  <a:pt x="798613" y="194643"/>
                  <a:pt x="786452" y="227687"/>
                  <a:pt x="762687" y="252156"/>
                </a:cubicBezTo>
                <a:cubicBezTo>
                  <a:pt x="738922" y="276625"/>
                  <a:pt x="706882" y="289141"/>
                  <a:pt x="666569" y="289704"/>
                </a:cubicBezTo>
                <a:lnTo>
                  <a:pt x="578930" y="289704"/>
                </a:lnTo>
                <a:lnTo>
                  <a:pt x="578930" y="14859"/>
                </a:lnTo>
                <a:close/>
                <a:moveTo>
                  <a:pt x="1261258" y="11887"/>
                </a:moveTo>
                <a:cubicBezTo>
                  <a:pt x="1265059" y="11980"/>
                  <a:pt x="1268211" y="13278"/>
                  <a:pt x="1270715" y="15781"/>
                </a:cubicBezTo>
                <a:cubicBezTo>
                  <a:pt x="1273218" y="18284"/>
                  <a:pt x="1274516" y="21436"/>
                  <a:pt x="1274608" y="25237"/>
                </a:cubicBezTo>
                <a:cubicBezTo>
                  <a:pt x="1274516" y="29216"/>
                  <a:pt x="1273218" y="32476"/>
                  <a:pt x="1270715" y="35018"/>
                </a:cubicBezTo>
                <a:cubicBezTo>
                  <a:pt x="1268211" y="37560"/>
                  <a:pt x="1265059" y="38873"/>
                  <a:pt x="1261258" y="38958"/>
                </a:cubicBezTo>
                <a:cubicBezTo>
                  <a:pt x="1257457" y="38873"/>
                  <a:pt x="1254305" y="37560"/>
                  <a:pt x="1251802" y="35018"/>
                </a:cubicBezTo>
                <a:cubicBezTo>
                  <a:pt x="1249299" y="32476"/>
                  <a:pt x="1248001" y="29216"/>
                  <a:pt x="1247909" y="25237"/>
                </a:cubicBezTo>
                <a:cubicBezTo>
                  <a:pt x="1248001" y="21436"/>
                  <a:pt x="1249299" y="18284"/>
                  <a:pt x="1251802" y="15781"/>
                </a:cubicBezTo>
                <a:cubicBezTo>
                  <a:pt x="1254305" y="13278"/>
                  <a:pt x="1257457" y="11980"/>
                  <a:pt x="1261258" y="11887"/>
                </a:cubicBezTo>
                <a:close/>
                <a:moveTo>
                  <a:pt x="0" y="0"/>
                </a:moveTo>
                <a:lnTo>
                  <a:pt x="17785" y="0"/>
                </a:lnTo>
                <a:lnTo>
                  <a:pt x="17785" y="143724"/>
                </a:lnTo>
                <a:cubicBezTo>
                  <a:pt x="24070" y="127709"/>
                  <a:pt x="34072" y="114976"/>
                  <a:pt x="47790" y="105524"/>
                </a:cubicBezTo>
                <a:cubicBezTo>
                  <a:pt x="61507" y="96071"/>
                  <a:pt x="79127" y="91234"/>
                  <a:pt x="100647" y="91011"/>
                </a:cubicBezTo>
                <a:cubicBezTo>
                  <a:pt x="128770" y="91443"/>
                  <a:pt x="151288" y="100785"/>
                  <a:pt x="168203" y="119040"/>
                </a:cubicBezTo>
                <a:cubicBezTo>
                  <a:pt x="185119" y="137294"/>
                  <a:pt x="193796" y="161871"/>
                  <a:pt x="194235" y="192772"/>
                </a:cubicBezTo>
                <a:cubicBezTo>
                  <a:pt x="193796" y="223301"/>
                  <a:pt x="185119" y="247600"/>
                  <a:pt x="168203" y="265669"/>
                </a:cubicBezTo>
                <a:cubicBezTo>
                  <a:pt x="151288" y="283737"/>
                  <a:pt x="128770" y="292987"/>
                  <a:pt x="100647" y="293419"/>
                </a:cubicBezTo>
                <a:cubicBezTo>
                  <a:pt x="79127" y="293189"/>
                  <a:pt x="61507" y="288366"/>
                  <a:pt x="47790" y="278948"/>
                </a:cubicBezTo>
                <a:cubicBezTo>
                  <a:pt x="34072" y="269530"/>
                  <a:pt x="24070" y="256894"/>
                  <a:pt x="17785" y="241041"/>
                </a:cubicBezTo>
                <a:lnTo>
                  <a:pt x="17785" y="243641"/>
                </a:lnTo>
                <a:cubicBezTo>
                  <a:pt x="17661" y="258995"/>
                  <a:pt x="17538" y="274350"/>
                  <a:pt x="17414" y="289704"/>
                </a:cubicBezTo>
                <a:lnTo>
                  <a:pt x="0" y="28970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6699630-88E6-4B84-AE31-1455E509E90E}"/>
              </a:ext>
            </a:extLst>
          </p:cNvPr>
          <p:cNvSpPr/>
          <p:nvPr/>
        </p:nvSpPr>
        <p:spPr>
          <a:xfrm>
            <a:off x="0" y="4247724"/>
            <a:ext cx="12192000" cy="261027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6000">
                <a:srgbClr val="002060">
                  <a:alpha val="74000"/>
                </a:srgbClr>
              </a:gs>
              <a:gs pos="10000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70A47E4-31FE-49B1-BF64-F1BB33E10E27}"/>
              </a:ext>
            </a:extLst>
          </p:cNvPr>
          <p:cNvSpPr/>
          <p:nvPr/>
        </p:nvSpPr>
        <p:spPr>
          <a:xfrm>
            <a:off x="-139619" y="5898759"/>
            <a:ext cx="1319256" cy="1319256"/>
          </a:xfrm>
          <a:prstGeom prst="ellipse">
            <a:avLst/>
          </a:prstGeom>
          <a:gradFill flip="none" rotWithShape="1">
            <a:gsLst>
              <a:gs pos="100000">
                <a:srgbClr val="00B0F0"/>
              </a:gs>
              <a:gs pos="28000">
                <a:srgbClr val="00B0F0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E4BC821-AD1D-4A35-BF55-55005089236E}"/>
              </a:ext>
            </a:extLst>
          </p:cNvPr>
          <p:cNvGrpSpPr/>
          <p:nvPr/>
        </p:nvGrpSpPr>
        <p:grpSpPr>
          <a:xfrm>
            <a:off x="264582" y="6462970"/>
            <a:ext cx="426992" cy="250470"/>
            <a:chOff x="409575" y="6026150"/>
            <a:chExt cx="568326" cy="333376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64DD1F7-F361-426D-B33B-96D6325FAD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9575" y="6026150"/>
              <a:ext cx="77788" cy="254000"/>
            </a:xfrm>
            <a:custGeom>
              <a:avLst/>
              <a:gdLst>
                <a:gd name="T0" fmla="*/ 0 w 49"/>
                <a:gd name="T1" fmla="*/ 0 h 160"/>
                <a:gd name="T2" fmla="*/ 0 w 49"/>
                <a:gd name="T3" fmla="*/ 160 h 160"/>
                <a:gd name="T4" fmla="*/ 49 w 49"/>
                <a:gd name="T5" fmla="*/ 135 h 160"/>
                <a:gd name="T6" fmla="*/ 49 w 49"/>
                <a:gd name="T7" fmla="*/ 0 h 160"/>
                <a:gd name="T8" fmla="*/ 0 w 49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60">
                  <a:moveTo>
                    <a:pt x="0" y="0"/>
                  </a:moveTo>
                  <a:lnTo>
                    <a:pt x="0" y="160"/>
                  </a:lnTo>
                  <a:lnTo>
                    <a:pt x="49" y="135"/>
                  </a:lnTo>
                  <a:lnTo>
                    <a:pt x="4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6">
              <a:extLst>
                <a:ext uri="{FF2B5EF4-FFF2-40B4-BE49-F238E27FC236}">
                  <a16:creationId xmlns:a16="http://schemas.microsoft.com/office/drawing/2014/main" id="{30D0CFB0-ED3C-4A34-82C9-3ABFA32E534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9575" y="6281738"/>
              <a:ext cx="201613" cy="777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7">
              <a:extLst>
                <a:ext uri="{FF2B5EF4-FFF2-40B4-BE49-F238E27FC236}">
                  <a16:creationId xmlns:a16="http://schemas.microsoft.com/office/drawing/2014/main" id="{8D5D7F88-8A86-4657-857C-546900C775B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92138" y="6026150"/>
              <a:ext cx="247650" cy="777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E03231EB-5919-43A9-A8AA-8717D7A1C3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7863" y="6103938"/>
              <a:ext cx="77788" cy="255588"/>
            </a:xfrm>
            <a:custGeom>
              <a:avLst/>
              <a:gdLst>
                <a:gd name="T0" fmla="*/ 49 w 49"/>
                <a:gd name="T1" fmla="*/ 161 h 161"/>
                <a:gd name="T2" fmla="*/ 0 w 49"/>
                <a:gd name="T3" fmla="*/ 161 h 161"/>
                <a:gd name="T4" fmla="*/ 0 w 49"/>
                <a:gd name="T5" fmla="*/ 26 h 161"/>
                <a:gd name="T6" fmla="*/ 49 w 49"/>
                <a:gd name="T7" fmla="*/ 0 h 161"/>
                <a:gd name="T8" fmla="*/ 49 w 49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61">
                  <a:moveTo>
                    <a:pt x="49" y="161"/>
                  </a:moveTo>
                  <a:lnTo>
                    <a:pt x="0" y="161"/>
                  </a:lnTo>
                  <a:lnTo>
                    <a:pt x="0" y="26"/>
                  </a:lnTo>
                  <a:lnTo>
                    <a:pt x="49" y="0"/>
                  </a:lnTo>
                  <a:lnTo>
                    <a:pt x="49" y="1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FCDC6D58-FDFC-49D3-99FA-CDDC4CD151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3288" y="6026150"/>
              <a:ext cx="74613" cy="333375"/>
            </a:xfrm>
            <a:custGeom>
              <a:avLst/>
              <a:gdLst>
                <a:gd name="T0" fmla="*/ 0 w 47"/>
                <a:gd name="T1" fmla="*/ 25 h 210"/>
                <a:gd name="T2" fmla="*/ 0 w 47"/>
                <a:gd name="T3" fmla="*/ 210 h 210"/>
                <a:gd name="T4" fmla="*/ 47 w 47"/>
                <a:gd name="T5" fmla="*/ 210 h 210"/>
                <a:gd name="T6" fmla="*/ 47 w 47"/>
                <a:gd name="T7" fmla="*/ 0 h 210"/>
                <a:gd name="T8" fmla="*/ 0 w 47"/>
                <a:gd name="T9" fmla="*/ 2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10">
                  <a:moveTo>
                    <a:pt x="0" y="25"/>
                  </a:moveTo>
                  <a:lnTo>
                    <a:pt x="0" y="210"/>
                  </a:lnTo>
                  <a:lnTo>
                    <a:pt x="47" y="210"/>
                  </a:lnTo>
                  <a:lnTo>
                    <a:pt x="47" y="0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6FC32E5-3A50-153C-BEFB-6B133B70917C}"/>
              </a:ext>
            </a:extLst>
          </p:cNvPr>
          <p:cNvGrpSpPr/>
          <p:nvPr/>
        </p:nvGrpSpPr>
        <p:grpSpPr>
          <a:xfrm>
            <a:off x="3683339" y="4624588"/>
            <a:ext cx="2288077" cy="1521863"/>
            <a:chOff x="3683339" y="4624588"/>
            <a:chExt cx="2288077" cy="152186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FD0D697-FA84-4DC2-9FC6-F094059BC23C}"/>
                </a:ext>
              </a:extLst>
            </p:cNvPr>
            <p:cNvSpPr/>
            <p:nvPr/>
          </p:nvSpPr>
          <p:spPr>
            <a:xfrm>
              <a:off x="3736504" y="4782327"/>
              <a:ext cx="2234912" cy="12358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Market cap of over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₹1 Tn </a:t>
              </a:r>
              <a:endParaRPr kumimoji="0" lang="en-I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941EB36F-A764-4D66-A2E9-29B239FF9C99}"/>
                </a:ext>
              </a:extLst>
            </p:cNvPr>
            <p:cNvCxnSpPr>
              <a:cxnSpLocks/>
            </p:cNvCxnSpPr>
            <p:nvPr/>
          </p:nvCxnSpPr>
          <p:spPr>
            <a:xfrm>
              <a:off x="3683339" y="4624588"/>
              <a:ext cx="0" cy="1521863"/>
            </a:xfrm>
            <a:prstGeom prst="line">
              <a:avLst/>
            </a:prstGeom>
            <a:ln>
              <a:solidFill>
                <a:srgbClr val="FFD400">
                  <a:alpha val="4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634E29A-4D74-8260-9544-520CD92A62E3}"/>
              </a:ext>
            </a:extLst>
          </p:cNvPr>
          <p:cNvGrpSpPr/>
          <p:nvPr/>
        </p:nvGrpSpPr>
        <p:grpSpPr>
          <a:xfrm>
            <a:off x="6079538" y="4624575"/>
            <a:ext cx="2503703" cy="1521863"/>
            <a:chOff x="6079538" y="4624575"/>
            <a:chExt cx="2503703" cy="152186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88A2A25-A320-4BCD-B8CA-C8CE63F5A4D7}"/>
                </a:ext>
              </a:extLst>
            </p:cNvPr>
            <p:cNvSpPr/>
            <p:nvPr/>
          </p:nvSpPr>
          <p:spPr>
            <a:xfrm>
              <a:off x="6079538" y="4782327"/>
              <a:ext cx="2503703" cy="1146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Acquisitions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Seven</a:t>
              </a: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941EB36F-A764-4D66-A2E9-29B239FF9C99}"/>
                </a:ext>
              </a:extLst>
            </p:cNvPr>
            <p:cNvCxnSpPr>
              <a:cxnSpLocks/>
            </p:cNvCxnSpPr>
            <p:nvPr/>
          </p:nvCxnSpPr>
          <p:spPr>
            <a:xfrm>
              <a:off x="6079538" y="4624575"/>
              <a:ext cx="0" cy="1521863"/>
            </a:xfrm>
            <a:prstGeom prst="line">
              <a:avLst/>
            </a:prstGeom>
            <a:ln>
              <a:solidFill>
                <a:srgbClr val="FFD400">
                  <a:alpha val="4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679BAB-3A43-B327-363A-E8900944B4B1}"/>
              </a:ext>
            </a:extLst>
          </p:cNvPr>
          <p:cNvGrpSpPr/>
          <p:nvPr/>
        </p:nvGrpSpPr>
        <p:grpSpPr>
          <a:xfrm>
            <a:off x="8610072" y="4624602"/>
            <a:ext cx="2161709" cy="1521863"/>
            <a:chOff x="8610072" y="4624602"/>
            <a:chExt cx="2161709" cy="1521863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DABF8E5-D70F-4850-9356-CD5F0F459E9F}"/>
                </a:ext>
              </a:extLst>
            </p:cNvPr>
            <p:cNvSpPr/>
            <p:nvPr/>
          </p:nvSpPr>
          <p:spPr>
            <a:xfrm>
              <a:off x="8691363" y="4782327"/>
              <a:ext cx="2080418" cy="11973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ESG rating by MSCI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AA</a:t>
              </a: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941EB36F-A764-4D66-A2E9-29B239FF9C99}"/>
                </a:ext>
              </a:extLst>
            </p:cNvPr>
            <p:cNvCxnSpPr>
              <a:cxnSpLocks/>
            </p:cNvCxnSpPr>
            <p:nvPr/>
          </p:nvCxnSpPr>
          <p:spPr>
            <a:xfrm>
              <a:off x="8610072" y="4624602"/>
              <a:ext cx="0" cy="1521863"/>
            </a:xfrm>
            <a:prstGeom prst="line">
              <a:avLst/>
            </a:prstGeom>
            <a:ln>
              <a:solidFill>
                <a:srgbClr val="FFD400">
                  <a:alpha val="4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1420219" y="4822083"/>
            <a:ext cx="2175063" cy="1186506"/>
            <a:chOff x="1420219" y="4822083"/>
            <a:chExt cx="2175063" cy="118650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CE2F77E-D201-463A-AC52-FA63ED93CEE6}"/>
                </a:ext>
              </a:extLst>
            </p:cNvPr>
            <p:cNvSpPr/>
            <p:nvPr/>
          </p:nvSpPr>
          <p:spPr>
            <a:xfrm>
              <a:off x="1420219" y="4822083"/>
              <a:ext cx="2175063" cy="4996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Run rate of </a:t>
              </a:r>
              <a:b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</a:br>
              <a:endParaRPr kumimoji="0" lang="en-I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06BFC5-12C1-44B6-83FD-47EAF94DE82A}"/>
                </a:ext>
              </a:extLst>
            </p:cNvPr>
            <p:cNvSpPr txBox="1"/>
            <p:nvPr/>
          </p:nvSpPr>
          <p:spPr>
            <a:xfrm>
              <a:off x="1541936" y="5619123"/>
              <a:ext cx="1779104" cy="3894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$2 Bn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312" y="1972519"/>
            <a:ext cx="778706" cy="7382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771" y="454620"/>
            <a:ext cx="1036458" cy="9825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277" y="2955520"/>
            <a:ext cx="439559" cy="41670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227" y="271339"/>
            <a:ext cx="1036458" cy="98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39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87793B-EF2A-66D6-813B-AF72B26C8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2"/>
            <a:ext cx="12192000" cy="1321511"/>
          </a:xfrm>
          <a:prstGeom prst="rect">
            <a:avLst/>
          </a:prstGeom>
        </p:spPr>
      </p:pic>
      <p:grpSp>
        <p:nvGrpSpPr>
          <p:cNvPr id="246" name="1 ELIMINATE POOR QUALITY">
            <a:extLst>
              <a:ext uri="{FF2B5EF4-FFF2-40B4-BE49-F238E27FC236}">
                <a16:creationId xmlns:a16="http://schemas.microsoft.com/office/drawing/2014/main" id="{860DB42F-7429-F762-16E0-E2D64920B241}"/>
              </a:ext>
            </a:extLst>
          </p:cNvPr>
          <p:cNvGrpSpPr/>
          <p:nvPr/>
        </p:nvGrpSpPr>
        <p:grpSpPr>
          <a:xfrm>
            <a:off x="4924891" y="1285696"/>
            <a:ext cx="3609903" cy="1831788"/>
            <a:chOff x="5138331" y="1742498"/>
            <a:chExt cx="3609903" cy="1831788"/>
          </a:xfrm>
        </p:grpSpPr>
        <p:sp>
          <p:nvSpPr>
            <p:cNvPr id="247" name="Rectangle: Rounded Corners 246">
              <a:extLst>
                <a:ext uri="{FF2B5EF4-FFF2-40B4-BE49-F238E27FC236}">
                  <a16:creationId xmlns:a16="http://schemas.microsoft.com/office/drawing/2014/main" id="{572989AE-7DB0-0E12-9456-24EF424118FB}"/>
                </a:ext>
              </a:extLst>
            </p:cNvPr>
            <p:cNvSpPr/>
            <p:nvPr/>
          </p:nvSpPr>
          <p:spPr>
            <a:xfrm>
              <a:off x="5138331" y="1742498"/>
              <a:ext cx="3609903" cy="1831788"/>
            </a:xfrm>
            <a:prstGeom prst="roundRect">
              <a:avLst>
                <a:gd name="adj" fmla="val 6245"/>
              </a:avLst>
            </a:prstGeom>
            <a:solidFill>
              <a:schemeClr val="tx1">
                <a:alpha val="22000"/>
              </a:schemeClr>
            </a:solidFill>
            <a:ln w="19050">
              <a:solidFill>
                <a:srgbClr val="990000">
                  <a:alpha val="3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39661712-37F6-5A3C-2253-9853DB7E3BEA}"/>
                </a:ext>
              </a:extLst>
            </p:cNvPr>
            <p:cNvSpPr txBox="1"/>
            <p:nvPr/>
          </p:nvSpPr>
          <p:spPr>
            <a:xfrm>
              <a:off x="5383233" y="1889651"/>
              <a:ext cx="2897248" cy="155010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FFFFFF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Exclude stocks which may destroy value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0000"/>
                </a:buClr>
                <a:buSzPct val="150000"/>
                <a:buFont typeface="Open Sans" pitchFamily="2" charset="0"/>
                <a:buChar char="×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High leverage••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0000"/>
                </a:buClr>
                <a:buSzPct val="150000"/>
                <a:buFont typeface="Open Sans" pitchFamily="2" charset="0"/>
                <a:buChar char="×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Excessive volatility in stock prices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0000"/>
                </a:buClr>
                <a:buSzPct val="150000"/>
                <a:buFont typeface="Open Sans" pitchFamily="2" charset="0"/>
                <a:buChar char="×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Companies with accounting and governance red flags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0000"/>
                </a:buClr>
                <a:buSzPct val="150000"/>
                <a:buFont typeface="Open Sans" pitchFamily="2" charset="0"/>
                <a:buChar char="×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Companies showing poor growth or disrupted business models</a:t>
              </a:r>
            </a:p>
          </p:txBody>
        </p:sp>
      </p:grpSp>
      <p:grpSp>
        <p:nvGrpSpPr>
          <p:cNvPr id="249" name="2 ELIMINATE POOR QUALITY">
            <a:extLst>
              <a:ext uri="{FF2B5EF4-FFF2-40B4-BE49-F238E27FC236}">
                <a16:creationId xmlns:a16="http://schemas.microsoft.com/office/drawing/2014/main" id="{F5C09410-D415-AD09-8BB7-D9D3EC39FE6F}"/>
              </a:ext>
            </a:extLst>
          </p:cNvPr>
          <p:cNvGrpSpPr/>
          <p:nvPr/>
        </p:nvGrpSpPr>
        <p:grpSpPr>
          <a:xfrm>
            <a:off x="5708646" y="1706231"/>
            <a:ext cx="3991614" cy="1858434"/>
            <a:chOff x="5138332" y="1742498"/>
            <a:chExt cx="3991614" cy="1858434"/>
          </a:xfrm>
        </p:grpSpPr>
        <p:sp>
          <p:nvSpPr>
            <p:cNvPr id="250" name="Rectangle: Rounded Corners 249">
              <a:extLst>
                <a:ext uri="{FF2B5EF4-FFF2-40B4-BE49-F238E27FC236}">
                  <a16:creationId xmlns:a16="http://schemas.microsoft.com/office/drawing/2014/main" id="{083327FA-7524-F68D-B54A-83CF292AF9F8}"/>
                </a:ext>
              </a:extLst>
            </p:cNvPr>
            <p:cNvSpPr/>
            <p:nvPr/>
          </p:nvSpPr>
          <p:spPr>
            <a:xfrm>
              <a:off x="5138332" y="1742498"/>
              <a:ext cx="3991614" cy="1858434"/>
            </a:xfrm>
            <a:prstGeom prst="roundRect">
              <a:avLst>
                <a:gd name="adj" fmla="val 6245"/>
              </a:avLst>
            </a:prstGeom>
            <a:solidFill>
              <a:schemeClr val="tx1">
                <a:alpha val="22000"/>
              </a:schemeClr>
            </a:solidFill>
            <a:ln w="19050">
              <a:solidFill>
                <a:srgbClr val="990000">
                  <a:alpha val="3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4F44DCBB-03F4-D19D-863C-96773734BDCA}"/>
                </a:ext>
              </a:extLst>
            </p:cNvPr>
            <p:cNvSpPr txBox="1"/>
            <p:nvPr/>
          </p:nvSpPr>
          <p:spPr>
            <a:xfrm>
              <a:off x="5374790" y="1829421"/>
              <a:ext cx="3755155" cy="166891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FFFFFF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Exclude stocks which are excessively valued relative to benchmarks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0000"/>
                </a:buClr>
                <a:buSzPct val="150000"/>
                <a:buFont typeface="Open Sans" pitchFamily="2" charset="0"/>
                <a:buChar char="×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Current stock valuation (P/B) is benchmarked to long term sector averages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0000"/>
                </a:buClr>
                <a:buSzPct val="150000"/>
                <a:buFont typeface="Open Sans" pitchFamily="2" charset="0"/>
                <a:buChar char="×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Benchmarking factors in company specific fundamentals like profitability, growth and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marketcap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0000"/>
                </a:buClr>
                <a:buSzPct val="150000"/>
                <a:buFont typeface="Open Sans" pitchFamily="2" charset="0"/>
                <a:buChar char="×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Based on a proprietary multivariate regression based valuation model</a:t>
              </a:r>
            </a:p>
          </p:txBody>
        </p:sp>
      </p:grpSp>
      <p:grpSp>
        <p:nvGrpSpPr>
          <p:cNvPr id="252" name="3 FINAL SELECTION">
            <a:extLst>
              <a:ext uri="{FF2B5EF4-FFF2-40B4-BE49-F238E27FC236}">
                <a16:creationId xmlns:a16="http://schemas.microsoft.com/office/drawing/2014/main" id="{69CC58D5-6A8D-68FF-DC16-344D43F7DD06}"/>
              </a:ext>
            </a:extLst>
          </p:cNvPr>
          <p:cNvGrpSpPr/>
          <p:nvPr/>
        </p:nvGrpSpPr>
        <p:grpSpPr>
          <a:xfrm>
            <a:off x="6306173" y="2106712"/>
            <a:ext cx="3497105" cy="1966469"/>
            <a:chOff x="5138331" y="1742497"/>
            <a:chExt cx="3774120" cy="1966469"/>
          </a:xfrm>
        </p:grpSpPr>
        <p:sp>
          <p:nvSpPr>
            <p:cNvPr id="253" name="Rectangle: Rounded Corners 252">
              <a:extLst>
                <a:ext uri="{FF2B5EF4-FFF2-40B4-BE49-F238E27FC236}">
                  <a16:creationId xmlns:a16="http://schemas.microsoft.com/office/drawing/2014/main" id="{CB09C10E-EFC4-4173-9F33-EEBB74F15843}"/>
                </a:ext>
              </a:extLst>
            </p:cNvPr>
            <p:cNvSpPr/>
            <p:nvPr/>
          </p:nvSpPr>
          <p:spPr>
            <a:xfrm>
              <a:off x="5138331" y="1742497"/>
              <a:ext cx="3774120" cy="1966469"/>
            </a:xfrm>
            <a:prstGeom prst="roundRect">
              <a:avLst>
                <a:gd name="adj" fmla="val 6245"/>
              </a:avLst>
            </a:prstGeom>
            <a:solidFill>
              <a:schemeClr val="tx1">
                <a:alpha val="22000"/>
              </a:schemeClr>
            </a:solidFill>
            <a:ln w="6350">
              <a:solidFill>
                <a:srgbClr val="32BDAE">
                  <a:alpha val="3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C0CD660E-865F-8C10-DBD1-0E29A9052DDA}"/>
                </a:ext>
              </a:extLst>
            </p:cNvPr>
            <p:cNvSpPr txBox="1"/>
            <p:nvPr/>
          </p:nvSpPr>
          <p:spPr>
            <a:xfrm>
              <a:off x="5383232" y="1889651"/>
              <a:ext cx="3231368" cy="16432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FFFFFF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Select from remaining list by scoring stocks based on: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0000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Profitability (high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RoE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0000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Stable earnings growth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0000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Favorable  growth  prospects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0000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Dividend  paying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0000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Positive free cash flow generation</a:t>
              </a:r>
            </a:p>
          </p:txBody>
        </p:sp>
      </p:grpSp>
      <p:grpSp>
        <p:nvGrpSpPr>
          <p:cNvPr id="255" name="4 SELECT GOOD COMPANIES">
            <a:extLst>
              <a:ext uri="{FF2B5EF4-FFF2-40B4-BE49-F238E27FC236}">
                <a16:creationId xmlns:a16="http://schemas.microsoft.com/office/drawing/2014/main" id="{821931D2-7023-9599-058F-686A6513D1CC}"/>
              </a:ext>
            </a:extLst>
          </p:cNvPr>
          <p:cNvGrpSpPr/>
          <p:nvPr/>
        </p:nvGrpSpPr>
        <p:grpSpPr>
          <a:xfrm>
            <a:off x="6647798" y="2828029"/>
            <a:ext cx="3813698" cy="1102364"/>
            <a:chOff x="5138331" y="1742498"/>
            <a:chExt cx="3813698" cy="1102364"/>
          </a:xfrm>
        </p:grpSpPr>
        <p:sp>
          <p:nvSpPr>
            <p:cNvPr id="256" name="Rectangle: Rounded Corners 255">
              <a:extLst>
                <a:ext uri="{FF2B5EF4-FFF2-40B4-BE49-F238E27FC236}">
                  <a16:creationId xmlns:a16="http://schemas.microsoft.com/office/drawing/2014/main" id="{70E2D37F-F37E-68EE-D712-D9A110A696DD}"/>
                </a:ext>
              </a:extLst>
            </p:cNvPr>
            <p:cNvSpPr/>
            <p:nvPr/>
          </p:nvSpPr>
          <p:spPr>
            <a:xfrm>
              <a:off x="5138331" y="1742498"/>
              <a:ext cx="3813698" cy="1102364"/>
            </a:xfrm>
            <a:prstGeom prst="roundRect">
              <a:avLst>
                <a:gd name="adj" fmla="val 6245"/>
              </a:avLst>
            </a:prstGeom>
            <a:solidFill>
              <a:schemeClr val="tx1">
                <a:alpha val="22000"/>
              </a:schemeClr>
            </a:solidFill>
            <a:ln w="19050">
              <a:solidFill>
                <a:srgbClr val="990000">
                  <a:alpha val="3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286BBDCE-4F6F-2ABB-B59C-1B5F1960679B}"/>
                </a:ext>
              </a:extLst>
            </p:cNvPr>
            <p:cNvSpPr txBox="1"/>
            <p:nvPr/>
          </p:nvSpPr>
          <p:spPr>
            <a:xfrm>
              <a:off x="5383232" y="1889651"/>
              <a:ext cx="3284191" cy="87382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FFFFFF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Research team inputs taken on stocks that pass all above criteria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0000"/>
                </a:buClr>
                <a:buSzPct val="150000"/>
                <a:buFont typeface="Open Sans" pitchFamily="2" charset="0"/>
                <a:buChar char="×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To avoid value traps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0000"/>
                </a:buClr>
                <a:buSzPct val="150000"/>
                <a:buFont typeface="Open Sans" pitchFamily="2" charset="0"/>
                <a:buChar char="×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X To avoid cyclical companies at peak earnings</a:t>
              </a:r>
            </a:p>
          </p:txBody>
        </p:sp>
      </p:grpSp>
      <p:pic>
        <p:nvPicPr>
          <p:cNvPr id="178" name="Picture 177">
            <a:extLst>
              <a:ext uri="{FF2B5EF4-FFF2-40B4-BE49-F238E27FC236}">
                <a16:creationId xmlns:a16="http://schemas.microsoft.com/office/drawing/2014/main" id="{AFE1984B-381D-52DD-B817-835ADB7054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6163" y="5888976"/>
            <a:ext cx="1387374" cy="215211"/>
          </a:xfrm>
          <a:prstGeom prst="rect">
            <a:avLst/>
          </a:prstGeom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id="{026248CB-00E1-7C98-E151-E126D58191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26635">
            <a:off x="9640635" y="3954147"/>
            <a:ext cx="654320" cy="836755"/>
          </a:xfrm>
          <a:prstGeom prst="rect">
            <a:avLst/>
          </a:prstGeom>
        </p:spPr>
      </p:pic>
      <p:pic>
        <p:nvPicPr>
          <p:cNvPr id="228" name="Picture 227">
            <a:extLst>
              <a:ext uri="{FF2B5EF4-FFF2-40B4-BE49-F238E27FC236}">
                <a16:creationId xmlns:a16="http://schemas.microsoft.com/office/drawing/2014/main" id="{FD73EB1F-F22F-FA67-2223-A8773604EF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632" y="3597448"/>
            <a:ext cx="744341" cy="3030034"/>
          </a:xfrm>
          <a:prstGeom prst="rect">
            <a:avLst/>
          </a:prstGeom>
        </p:spPr>
      </p:pic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5D945E39-1F17-B44C-2B2C-59EA4A02D92C}"/>
              </a:ext>
            </a:extLst>
          </p:cNvPr>
          <p:cNvSpPr/>
          <p:nvPr/>
        </p:nvSpPr>
        <p:spPr>
          <a:xfrm>
            <a:off x="6121262" y="5624206"/>
            <a:ext cx="2338775" cy="711769"/>
          </a:xfrm>
          <a:prstGeom prst="roundRect">
            <a:avLst>
              <a:gd name="adj" fmla="val 31524"/>
            </a:avLst>
          </a:prstGeom>
          <a:solidFill>
            <a:srgbClr val="000428">
              <a:alpha val="46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E1422BE5-9D33-73BD-45CB-DEC7590A82F7}"/>
              </a:ext>
            </a:extLst>
          </p:cNvPr>
          <p:cNvSpPr/>
          <p:nvPr/>
        </p:nvSpPr>
        <p:spPr>
          <a:xfrm>
            <a:off x="8570272" y="5624206"/>
            <a:ext cx="1511150" cy="711769"/>
          </a:xfrm>
          <a:prstGeom prst="roundRect">
            <a:avLst>
              <a:gd name="adj" fmla="val 31524"/>
            </a:avLst>
          </a:prstGeom>
          <a:solidFill>
            <a:srgbClr val="000428">
              <a:alpha val="46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077E71C8-D9AF-CDAB-69EF-3B8490E13141}"/>
              </a:ext>
            </a:extLst>
          </p:cNvPr>
          <p:cNvSpPr/>
          <p:nvPr/>
        </p:nvSpPr>
        <p:spPr>
          <a:xfrm>
            <a:off x="3648339" y="3939786"/>
            <a:ext cx="2447661" cy="711769"/>
          </a:xfrm>
          <a:prstGeom prst="roundRect">
            <a:avLst>
              <a:gd name="adj" fmla="val 31524"/>
            </a:avLst>
          </a:prstGeom>
          <a:solidFill>
            <a:srgbClr val="000428">
              <a:alpha val="46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41" name="RAW1">
            <a:extLst>
              <a:ext uri="{FF2B5EF4-FFF2-40B4-BE49-F238E27FC236}">
                <a16:creationId xmlns:a16="http://schemas.microsoft.com/office/drawing/2014/main" id="{96248273-D19C-5B39-85A2-196CD7572B84}"/>
              </a:ext>
            </a:extLst>
          </p:cNvPr>
          <p:cNvGrpSpPr/>
          <p:nvPr/>
        </p:nvGrpSpPr>
        <p:grpSpPr>
          <a:xfrm>
            <a:off x="5893450" y="4226310"/>
            <a:ext cx="1280316" cy="431042"/>
            <a:chOff x="751582" y="892412"/>
            <a:chExt cx="1951584" cy="597306"/>
          </a:xfrm>
        </p:grpSpPr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16F363C4-9C46-E644-184E-C1BDE675F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582" y="892412"/>
              <a:ext cx="1951584" cy="597306"/>
            </a:xfrm>
            <a:prstGeom prst="rect">
              <a:avLst/>
            </a:prstGeom>
          </p:spPr>
        </p:pic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FFB24302-0110-4577-7A29-B2173EAF64E3}"/>
                </a:ext>
              </a:extLst>
            </p:cNvPr>
            <p:cNvSpPr/>
            <p:nvPr/>
          </p:nvSpPr>
          <p:spPr>
            <a:xfrm>
              <a:off x="785695" y="960157"/>
              <a:ext cx="1877568" cy="494001"/>
            </a:xfrm>
            <a:prstGeom prst="ellipse">
              <a:avLst/>
            </a:prstGeom>
            <a:gradFill>
              <a:gsLst>
                <a:gs pos="23000">
                  <a:schemeClr val="tx1">
                    <a:alpha val="0"/>
                  </a:schemeClr>
                </a:gs>
                <a:gs pos="100000">
                  <a:schemeClr val="tx1">
                    <a:alpha val="8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4A7B379-CC20-4A3A-9ADB-77C409906F2F}"/>
              </a:ext>
            </a:extLst>
          </p:cNvPr>
          <p:cNvGrpSpPr/>
          <p:nvPr/>
        </p:nvGrpSpPr>
        <p:grpSpPr>
          <a:xfrm>
            <a:off x="3648339" y="3891093"/>
            <a:ext cx="2447661" cy="455887"/>
            <a:chOff x="3691117" y="4229643"/>
            <a:chExt cx="2917201" cy="543340"/>
          </a:xfrm>
        </p:grpSpPr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7FB81787-D337-3838-F579-FCA76D4D0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1117" y="4229643"/>
              <a:ext cx="2917201" cy="543340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9E2AE892-629A-2205-F26A-C976D2637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5464" y="4349476"/>
              <a:ext cx="303382" cy="303674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A357688F-933D-1C39-36C3-75389949E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4561" y="4349476"/>
              <a:ext cx="303382" cy="303674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7326128C-70DE-5264-A236-D6E91A3D6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8898" y="4349476"/>
              <a:ext cx="303382" cy="303674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9174CF8D-AA8A-2913-4C70-89FE5D61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3235" y="4349476"/>
              <a:ext cx="303382" cy="303674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26F34F94-F801-4FA8-51B8-EACDAB3EB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7571" y="4349476"/>
              <a:ext cx="303382" cy="303674"/>
            </a:xfrm>
            <a:prstGeom prst="rect">
              <a:avLst/>
            </a:prstGeom>
          </p:spPr>
        </p:pic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EB19C8BC-C088-227F-8AB5-D2C96AAC8C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1821" y="3366240"/>
            <a:ext cx="618880" cy="558133"/>
          </a:xfrm>
          <a:prstGeom prst="rect">
            <a:avLst/>
          </a:prstGeom>
        </p:spPr>
      </p:pic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09247376-6AD0-2F6B-C6F8-34B0BFBEF0AA}"/>
              </a:ext>
            </a:extLst>
          </p:cNvPr>
          <p:cNvSpPr/>
          <p:nvPr/>
        </p:nvSpPr>
        <p:spPr>
          <a:xfrm>
            <a:off x="1191702" y="2257199"/>
            <a:ext cx="2438359" cy="785720"/>
          </a:xfrm>
          <a:prstGeom prst="roundRect">
            <a:avLst>
              <a:gd name="adj" fmla="val 29274"/>
            </a:avLst>
          </a:prstGeom>
          <a:solidFill>
            <a:srgbClr val="000428">
              <a:alpha val="46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978A81A-C7E7-B7E6-1413-5BCE9EC5805D}"/>
              </a:ext>
            </a:extLst>
          </p:cNvPr>
          <p:cNvGrpSpPr/>
          <p:nvPr/>
        </p:nvGrpSpPr>
        <p:grpSpPr>
          <a:xfrm>
            <a:off x="3428477" y="2577796"/>
            <a:ext cx="1325705" cy="446323"/>
            <a:chOff x="751582" y="892412"/>
            <a:chExt cx="1951584" cy="597306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50F515F9-F226-5164-3908-4E4380B1D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582" y="892412"/>
              <a:ext cx="1951584" cy="597306"/>
            </a:xfrm>
            <a:prstGeom prst="rect">
              <a:avLst/>
            </a:prstGeom>
          </p:spPr>
        </p:pic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128BA614-D961-082F-EBB9-1C5A0460D090}"/>
                </a:ext>
              </a:extLst>
            </p:cNvPr>
            <p:cNvSpPr/>
            <p:nvPr/>
          </p:nvSpPr>
          <p:spPr>
            <a:xfrm>
              <a:off x="785695" y="960157"/>
              <a:ext cx="1877568" cy="494001"/>
            </a:xfrm>
            <a:prstGeom prst="ellipse">
              <a:avLst/>
            </a:prstGeom>
            <a:gradFill>
              <a:gsLst>
                <a:gs pos="23000">
                  <a:schemeClr val="tx1">
                    <a:alpha val="0"/>
                  </a:schemeClr>
                </a:gs>
                <a:gs pos="100000">
                  <a:schemeClr val="tx1">
                    <a:alpha val="8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10" name="Picture 109">
            <a:extLst>
              <a:ext uri="{FF2B5EF4-FFF2-40B4-BE49-F238E27FC236}">
                <a16:creationId xmlns:a16="http://schemas.microsoft.com/office/drawing/2014/main" id="{002FA336-3988-4C04-8A46-F669C41E3F9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97" y="1572154"/>
            <a:ext cx="810181" cy="730657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7E8A0FB3-9471-276A-8664-EE9AC0A4935F}"/>
              </a:ext>
            </a:extLst>
          </p:cNvPr>
          <p:cNvGrpSpPr/>
          <p:nvPr/>
        </p:nvGrpSpPr>
        <p:grpSpPr>
          <a:xfrm>
            <a:off x="830188" y="313542"/>
            <a:ext cx="1951584" cy="706066"/>
            <a:chOff x="751582" y="892412"/>
            <a:chExt cx="1951584" cy="597306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39C09DDA-C014-B15B-8FB3-6DAEBBCFE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582" y="892412"/>
              <a:ext cx="1951584" cy="597306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F4ED8AE-7406-60D2-31DE-6209BCCDE0AE}"/>
                </a:ext>
              </a:extLst>
            </p:cNvPr>
            <p:cNvSpPr/>
            <p:nvPr/>
          </p:nvSpPr>
          <p:spPr>
            <a:xfrm>
              <a:off x="785695" y="960157"/>
              <a:ext cx="1877568" cy="494001"/>
            </a:xfrm>
            <a:prstGeom prst="ellipse">
              <a:avLst/>
            </a:prstGeom>
            <a:gradFill>
              <a:gsLst>
                <a:gs pos="23000">
                  <a:schemeClr val="tx1">
                    <a:alpha val="0"/>
                  </a:schemeClr>
                </a:gs>
                <a:gs pos="100000">
                  <a:schemeClr val="tx1">
                    <a:alpha val="8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A48A7DE-F9E4-6177-C018-9553983D6454}"/>
              </a:ext>
            </a:extLst>
          </p:cNvPr>
          <p:cNvGrpSpPr/>
          <p:nvPr/>
        </p:nvGrpSpPr>
        <p:grpSpPr>
          <a:xfrm>
            <a:off x="1184786" y="2229008"/>
            <a:ext cx="2445275" cy="455441"/>
            <a:chOff x="1204663" y="2328398"/>
            <a:chExt cx="2917201" cy="54334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AC5901D-2960-9692-2830-038EE79FD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663" y="2328398"/>
              <a:ext cx="2917201" cy="54334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FFE0765-6F46-947B-7B03-CA9D31AD6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9010" y="2448231"/>
              <a:ext cx="303382" cy="303674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F001A1F-2238-3F2F-6AA8-49EE99C38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8107" y="2448231"/>
              <a:ext cx="303382" cy="30367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2B7FC15-03DC-7DC4-9B6D-796033B04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2444" y="2448231"/>
              <a:ext cx="303382" cy="303674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AF083EB-4F31-1F2B-130A-484251EF4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6781" y="2448231"/>
              <a:ext cx="303382" cy="303674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4B5E260-7EA0-733E-FFF7-864DB97C6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1117" y="2448231"/>
              <a:ext cx="303382" cy="303674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9649D0E1-3D13-343F-CDC9-860E13BE88F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962" y="881705"/>
            <a:ext cx="303005" cy="298693"/>
          </a:xfrm>
          <a:prstGeom prst="rect">
            <a:avLst/>
          </a:prstGeom>
        </p:spPr>
      </p:pic>
      <p:pic>
        <p:nvPicPr>
          <p:cNvPr id="97" name="Bad1">
            <a:extLst>
              <a:ext uri="{FF2B5EF4-FFF2-40B4-BE49-F238E27FC236}">
                <a16:creationId xmlns:a16="http://schemas.microsoft.com/office/drawing/2014/main" id="{967162A1-60A0-D426-2285-5BAF0429C1A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601" y="1316809"/>
            <a:ext cx="290369" cy="285090"/>
          </a:xfrm>
          <a:prstGeom prst="rect">
            <a:avLst/>
          </a:prstGeom>
        </p:spPr>
      </p:pic>
      <p:grpSp>
        <p:nvGrpSpPr>
          <p:cNvPr id="243" name="Group 242">
            <a:extLst>
              <a:ext uri="{FF2B5EF4-FFF2-40B4-BE49-F238E27FC236}">
                <a16:creationId xmlns:a16="http://schemas.microsoft.com/office/drawing/2014/main" id="{C9E726B8-CCB9-201A-0031-EDA7A7F40C10}"/>
              </a:ext>
            </a:extLst>
          </p:cNvPr>
          <p:cNvGrpSpPr/>
          <p:nvPr/>
        </p:nvGrpSpPr>
        <p:grpSpPr>
          <a:xfrm>
            <a:off x="6101430" y="5538716"/>
            <a:ext cx="5262368" cy="434440"/>
            <a:chOff x="6101430" y="5538716"/>
            <a:chExt cx="5262368" cy="434440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E3D397F3-1D89-5A6C-49BA-2118FF115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1430" y="5538716"/>
              <a:ext cx="5262368" cy="434440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9B4B27AF-78F2-F896-C8C9-28A16595F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2574" y="5628538"/>
              <a:ext cx="254551" cy="254796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F472567E-D69A-2EBE-AE5B-6942BAEF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0599" y="5628538"/>
              <a:ext cx="254551" cy="254796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19F64AB5-0429-6718-CC33-377E0A5F0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8624" y="5628538"/>
              <a:ext cx="254551" cy="254796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A46FD1A3-E407-E5DF-A6AA-2D471A27C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6649" y="5628538"/>
              <a:ext cx="254551" cy="254796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9530C4DA-CDB3-C24B-5D05-72E3C87C5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4674" y="5628538"/>
              <a:ext cx="254551" cy="254796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A706096D-1CA7-931D-7B46-841B837E4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80724" y="5628538"/>
              <a:ext cx="254551" cy="254796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D3A41DB2-6743-F69C-BD42-8A9BBA671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8749" y="5628538"/>
              <a:ext cx="254551" cy="254796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670F2149-880F-F86E-C5A1-EEC7C2991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36774" y="5628538"/>
              <a:ext cx="254551" cy="254796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9CCB7028-0EE2-F8CA-307D-91B3A6D95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4799" y="5628538"/>
              <a:ext cx="254551" cy="254796"/>
            </a:xfrm>
            <a:prstGeom prst="rect">
              <a:avLst/>
            </a:prstGeom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A3B84D7F-E08A-D8B2-97B4-480534A38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2821" y="5628538"/>
              <a:ext cx="254551" cy="254796"/>
            </a:xfrm>
            <a:prstGeom prst="rect">
              <a:avLst/>
            </a:prstGeom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301BBFF0-569F-82E6-D613-97A55B05C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02699" y="5628538"/>
              <a:ext cx="254551" cy="254796"/>
            </a:xfrm>
            <a:prstGeom prst="rect">
              <a:avLst/>
            </a:prstGeom>
          </p:spPr>
        </p:pic>
      </p:grpSp>
      <p:pic>
        <p:nvPicPr>
          <p:cNvPr id="192" name="Good4">
            <a:extLst>
              <a:ext uri="{FF2B5EF4-FFF2-40B4-BE49-F238E27FC236}">
                <a16:creationId xmlns:a16="http://schemas.microsoft.com/office/drawing/2014/main" id="{76F13D8A-7AF0-B55E-3D7D-800F3CEA0DA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013" y="572930"/>
            <a:ext cx="303005" cy="298693"/>
          </a:xfrm>
          <a:prstGeom prst="rect">
            <a:avLst/>
          </a:prstGeom>
        </p:spPr>
      </p:pic>
      <p:pic>
        <p:nvPicPr>
          <p:cNvPr id="193" name="Bad2">
            <a:extLst>
              <a:ext uri="{FF2B5EF4-FFF2-40B4-BE49-F238E27FC236}">
                <a16:creationId xmlns:a16="http://schemas.microsoft.com/office/drawing/2014/main" id="{C5D29C9F-6137-1140-57C1-36FAF9E73EA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611" y="648358"/>
            <a:ext cx="290369" cy="285090"/>
          </a:xfrm>
          <a:prstGeom prst="rect">
            <a:avLst/>
          </a:prstGeom>
        </p:spPr>
      </p:pic>
      <p:pic>
        <p:nvPicPr>
          <p:cNvPr id="194" name="Bad3">
            <a:extLst>
              <a:ext uri="{FF2B5EF4-FFF2-40B4-BE49-F238E27FC236}">
                <a16:creationId xmlns:a16="http://schemas.microsoft.com/office/drawing/2014/main" id="{6B350610-9943-09A2-EB99-EEE77BF66E33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218" y="464748"/>
            <a:ext cx="391661" cy="384540"/>
          </a:xfrm>
          <a:prstGeom prst="rect">
            <a:avLst/>
          </a:prstGeom>
        </p:spPr>
      </p:pic>
      <p:pic>
        <p:nvPicPr>
          <p:cNvPr id="195" name="Good2">
            <a:extLst>
              <a:ext uri="{FF2B5EF4-FFF2-40B4-BE49-F238E27FC236}">
                <a16:creationId xmlns:a16="http://schemas.microsoft.com/office/drawing/2014/main" id="{D2B9D5ED-6337-E757-A69C-B95A860D08B6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311" y="867811"/>
            <a:ext cx="385152" cy="379671"/>
          </a:xfrm>
          <a:prstGeom prst="rect">
            <a:avLst/>
          </a:prstGeom>
        </p:spPr>
      </p:pic>
      <p:pic>
        <p:nvPicPr>
          <p:cNvPr id="196" name="Good1">
            <a:extLst>
              <a:ext uri="{FF2B5EF4-FFF2-40B4-BE49-F238E27FC236}">
                <a16:creationId xmlns:a16="http://schemas.microsoft.com/office/drawing/2014/main" id="{6EBC4835-63D9-274B-F88F-5602825BB7AA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98" y="656261"/>
            <a:ext cx="385152" cy="379671"/>
          </a:xfrm>
          <a:prstGeom prst="rect">
            <a:avLst/>
          </a:prstGeom>
        </p:spPr>
      </p:pic>
      <p:pic>
        <p:nvPicPr>
          <p:cNvPr id="93" name="Good3">
            <a:extLst>
              <a:ext uri="{FF2B5EF4-FFF2-40B4-BE49-F238E27FC236}">
                <a16:creationId xmlns:a16="http://schemas.microsoft.com/office/drawing/2014/main" id="{868793A7-59C0-E844-E19E-76775D32097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366" y="888795"/>
            <a:ext cx="303005" cy="298693"/>
          </a:xfrm>
          <a:prstGeom prst="rect">
            <a:avLst/>
          </a:prstGeom>
        </p:spPr>
      </p:pic>
      <p:pic>
        <p:nvPicPr>
          <p:cNvPr id="197" name="Raw1">
            <a:extLst>
              <a:ext uri="{FF2B5EF4-FFF2-40B4-BE49-F238E27FC236}">
                <a16:creationId xmlns:a16="http://schemas.microsoft.com/office/drawing/2014/main" id="{B2494EBD-0965-871E-C45D-3D7E56B48983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9610" y="409822"/>
            <a:ext cx="326272" cy="389715"/>
          </a:xfrm>
          <a:prstGeom prst="rect">
            <a:avLst/>
          </a:prstGeom>
        </p:spPr>
      </p:pic>
      <p:pic>
        <p:nvPicPr>
          <p:cNvPr id="198" name="Raw2">
            <a:extLst>
              <a:ext uri="{FF2B5EF4-FFF2-40B4-BE49-F238E27FC236}">
                <a16:creationId xmlns:a16="http://schemas.microsoft.com/office/drawing/2014/main" id="{DCEE6A1A-D136-4C66-8F5B-F1BE234706AD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9999" y="318931"/>
            <a:ext cx="326272" cy="389715"/>
          </a:xfrm>
          <a:prstGeom prst="rect">
            <a:avLst/>
          </a:prstGeom>
        </p:spPr>
      </p:pic>
      <p:pic>
        <p:nvPicPr>
          <p:cNvPr id="199" name="Yellow">
            <a:extLst>
              <a:ext uri="{FF2B5EF4-FFF2-40B4-BE49-F238E27FC236}">
                <a16:creationId xmlns:a16="http://schemas.microsoft.com/office/drawing/2014/main" id="{4A8E5BCB-01FE-1CEB-DA74-DFBD5C03F73D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109" y="788690"/>
            <a:ext cx="302784" cy="298693"/>
          </a:xfrm>
          <a:prstGeom prst="rect">
            <a:avLst/>
          </a:prstGeom>
        </p:spPr>
      </p:pic>
      <p:pic>
        <p:nvPicPr>
          <p:cNvPr id="200" name="Yellow">
            <a:extLst>
              <a:ext uri="{FF2B5EF4-FFF2-40B4-BE49-F238E27FC236}">
                <a16:creationId xmlns:a16="http://schemas.microsoft.com/office/drawing/2014/main" id="{B6CC9F71-B0DF-C33E-86DF-41CA60917B0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719" y="444527"/>
            <a:ext cx="326272" cy="319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1A9135-1FE3-A2CA-FBE6-20ECCB086C28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188" y="681846"/>
            <a:ext cx="1962456" cy="1354406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7B78DAF4-982F-8A05-48D5-F1A9F4354A1E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22" y="1618258"/>
            <a:ext cx="637964" cy="674687"/>
          </a:xfrm>
          <a:prstGeom prst="rect">
            <a:avLst/>
          </a:prstGeom>
        </p:spPr>
      </p:pic>
      <p:grpSp>
        <p:nvGrpSpPr>
          <p:cNvPr id="217" name="Group 216">
            <a:extLst>
              <a:ext uri="{FF2B5EF4-FFF2-40B4-BE49-F238E27FC236}">
                <a16:creationId xmlns:a16="http://schemas.microsoft.com/office/drawing/2014/main" id="{866254F5-884B-DBAB-54D4-F9FBF033B891}"/>
              </a:ext>
            </a:extLst>
          </p:cNvPr>
          <p:cNvGrpSpPr/>
          <p:nvPr/>
        </p:nvGrpSpPr>
        <p:grpSpPr>
          <a:xfrm>
            <a:off x="-154228" y="3152759"/>
            <a:ext cx="1452493" cy="695800"/>
            <a:chOff x="-217502" y="2628417"/>
            <a:chExt cx="1452493" cy="695800"/>
          </a:xfrm>
        </p:grpSpPr>
        <p:pic>
          <p:nvPicPr>
            <p:cNvPr id="216" name="Picture 215">
              <a:extLst>
                <a:ext uri="{FF2B5EF4-FFF2-40B4-BE49-F238E27FC236}">
                  <a16:creationId xmlns:a16="http://schemas.microsoft.com/office/drawing/2014/main" id="{38A8FFE1-56DF-BC37-3579-5D58CFA25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alphaModFix amt="69000"/>
            </a:blip>
            <a:stretch>
              <a:fillRect/>
            </a:stretch>
          </p:blipFill>
          <p:spPr>
            <a:xfrm>
              <a:off x="-217502" y="3160682"/>
              <a:ext cx="1452493" cy="163535"/>
            </a:xfrm>
            <a:prstGeom prst="rect">
              <a:avLst/>
            </a:prstGeom>
          </p:spPr>
        </p:pic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2CC74394-AB28-BE95-25F5-674FA6814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34" y="2628417"/>
              <a:ext cx="950020" cy="612636"/>
            </a:xfrm>
            <a:prstGeom prst="rect">
              <a:avLst/>
            </a:prstGeom>
          </p:spPr>
        </p:pic>
      </p:grpSp>
      <p:grpSp>
        <p:nvGrpSpPr>
          <p:cNvPr id="218" name="Elimanate">
            <a:extLst>
              <a:ext uri="{FF2B5EF4-FFF2-40B4-BE49-F238E27FC236}">
                <a16:creationId xmlns:a16="http://schemas.microsoft.com/office/drawing/2014/main" id="{004DA0C5-E5FE-1D10-D2C7-286D73D5A437}"/>
              </a:ext>
            </a:extLst>
          </p:cNvPr>
          <p:cNvGrpSpPr/>
          <p:nvPr/>
        </p:nvGrpSpPr>
        <p:grpSpPr>
          <a:xfrm>
            <a:off x="2331861" y="4348282"/>
            <a:ext cx="1342782" cy="689809"/>
            <a:chOff x="2354580" y="4049001"/>
            <a:chExt cx="1342782" cy="689809"/>
          </a:xfrm>
        </p:grpSpPr>
        <p:pic>
          <p:nvPicPr>
            <p:cNvPr id="215" name="Picture 214">
              <a:extLst>
                <a:ext uri="{FF2B5EF4-FFF2-40B4-BE49-F238E27FC236}">
                  <a16:creationId xmlns:a16="http://schemas.microsoft.com/office/drawing/2014/main" id="{057290F0-8F25-1773-B322-0645EC1B5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alphaModFix amt="69000"/>
            </a:blip>
            <a:stretch>
              <a:fillRect/>
            </a:stretch>
          </p:blipFill>
          <p:spPr>
            <a:xfrm>
              <a:off x="2354580" y="4590142"/>
              <a:ext cx="1342782" cy="148668"/>
            </a:xfrm>
            <a:prstGeom prst="rect">
              <a:avLst/>
            </a:prstGeom>
          </p:spPr>
        </p:pic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2ED50031-BE59-27D9-5074-F87E4A926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6390" y="4049001"/>
              <a:ext cx="950020" cy="612636"/>
            </a:xfrm>
            <a:prstGeom prst="rect">
              <a:avLst/>
            </a:prstGeom>
          </p:spPr>
        </p:pic>
      </p:grpSp>
      <p:pic>
        <p:nvPicPr>
          <p:cNvPr id="145" name="Picture 144">
            <a:extLst>
              <a:ext uri="{FF2B5EF4-FFF2-40B4-BE49-F238E27FC236}">
                <a16:creationId xmlns:a16="http://schemas.microsoft.com/office/drawing/2014/main" id="{C1CAC4D1-29A9-80CD-E69F-4F86F8B24D1B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806" y="4444204"/>
            <a:ext cx="1287448" cy="888543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6BCF2BD6-3D6A-D7FF-557C-2116D976998C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846" y="2805629"/>
            <a:ext cx="1333090" cy="920043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5F3B4D05-0B67-1EE1-9EFD-84AED03FCBC3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524" y="3405770"/>
            <a:ext cx="487327" cy="515379"/>
          </a:xfrm>
          <a:prstGeom prst="rect">
            <a:avLst/>
          </a:prstGeom>
        </p:spPr>
      </p:pic>
      <p:pic>
        <p:nvPicPr>
          <p:cNvPr id="232" name="Good4">
            <a:extLst>
              <a:ext uri="{FF2B5EF4-FFF2-40B4-BE49-F238E27FC236}">
                <a16:creationId xmlns:a16="http://schemas.microsoft.com/office/drawing/2014/main" id="{C5D33FBE-6582-405C-3BD3-D0DC9094076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674" y="4599653"/>
            <a:ext cx="303005" cy="298693"/>
          </a:xfrm>
          <a:prstGeom prst="rect">
            <a:avLst/>
          </a:prstGeom>
        </p:spPr>
      </p:pic>
      <p:grpSp>
        <p:nvGrpSpPr>
          <p:cNvPr id="229" name="Group 228">
            <a:extLst>
              <a:ext uri="{FF2B5EF4-FFF2-40B4-BE49-F238E27FC236}">
                <a16:creationId xmlns:a16="http://schemas.microsoft.com/office/drawing/2014/main" id="{1190731E-5A38-D378-B3D8-9BFE6E94AB0A}"/>
              </a:ext>
            </a:extLst>
          </p:cNvPr>
          <p:cNvGrpSpPr/>
          <p:nvPr/>
        </p:nvGrpSpPr>
        <p:grpSpPr>
          <a:xfrm rot="21309709">
            <a:off x="9815706" y="3885800"/>
            <a:ext cx="1074239" cy="1026881"/>
            <a:chOff x="9584940" y="3645986"/>
            <a:chExt cx="1074239" cy="1026881"/>
          </a:xfrm>
        </p:grpSpPr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1FEF1F5D-E3D0-7743-6115-26E9B8178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57565">
              <a:off x="9912684" y="3868433"/>
              <a:ext cx="746495" cy="804434"/>
            </a:xfrm>
            <a:prstGeom prst="rect">
              <a:avLst/>
            </a:prstGeom>
          </p:spPr>
        </p:pic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50FF37CA-7BCC-ED83-CF95-2E0BD884831D}"/>
                </a:ext>
              </a:extLst>
            </p:cNvPr>
            <p:cNvSpPr/>
            <p:nvPr/>
          </p:nvSpPr>
          <p:spPr>
            <a:xfrm>
              <a:off x="9584940" y="3645986"/>
              <a:ext cx="338175" cy="36030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76" name="Picture 175">
            <a:extLst>
              <a:ext uri="{FF2B5EF4-FFF2-40B4-BE49-F238E27FC236}">
                <a16:creationId xmlns:a16="http://schemas.microsoft.com/office/drawing/2014/main" id="{D94E74C9-6031-D6A1-2FC3-7EE81E3D765D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870" y="5938715"/>
            <a:ext cx="1423802" cy="821057"/>
          </a:xfrm>
          <a:prstGeom prst="rect">
            <a:avLst/>
          </a:prstGeom>
        </p:spPr>
      </p:pic>
      <p:grpSp>
        <p:nvGrpSpPr>
          <p:cNvPr id="236" name="Group 235">
            <a:extLst>
              <a:ext uri="{FF2B5EF4-FFF2-40B4-BE49-F238E27FC236}">
                <a16:creationId xmlns:a16="http://schemas.microsoft.com/office/drawing/2014/main" id="{C4AFE454-3155-7F2B-34D3-622B80EB36BF}"/>
              </a:ext>
            </a:extLst>
          </p:cNvPr>
          <p:cNvGrpSpPr/>
          <p:nvPr/>
        </p:nvGrpSpPr>
        <p:grpSpPr>
          <a:xfrm>
            <a:off x="1046447" y="1093874"/>
            <a:ext cx="2676870" cy="1899350"/>
            <a:chOff x="1046447" y="1093874"/>
            <a:chExt cx="2676870" cy="1899350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BA1BB590-0D37-398D-7A33-4AFFE8471CA8}"/>
                </a:ext>
              </a:extLst>
            </p:cNvPr>
            <p:cNvSpPr txBox="1"/>
            <p:nvPr/>
          </p:nvSpPr>
          <p:spPr>
            <a:xfrm>
              <a:off x="1274307" y="2716866"/>
              <a:ext cx="2449010" cy="2763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2BDAE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itchFamily="2" charset="0"/>
                  <a:cs typeface="Segoe UI" panose="020B0502040204020203" pitchFamily="34" charset="0"/>
                </a:rPr>
                <a:t>ELIMINATE POOR QUALITY</a:t>
              </a:r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3656B0D8-732E-86DD-FF18-27BBE85300B1}"/>
                </a:ext>
              </a:extLst>
            </p:cNvPr>
            <p:cNvGrpSpPr/>
            <p:nvPr/>
          </p:nvGrpSpPr>
          <p:grpSpPr>
            <a:xfrm>
              <a:off x="1046447" y="1093874"/>
              <a:ext cx="1533618" cy="803360"/>
              <a:chOff x="1046447" y="1093874"/>
              <a:chExt cx="1533618" cy="803360"/>
            </a:xfrm>
          </p:grpSpPr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id="{0E81CF1B-A365-8BB5-377E-CFE853F5569C}"/>
                  </a:ext>
                </a:extLst>
              </p:cNvPr>
              <p:cNvSpPr txBox="1"/>
              <p:nvPr/>
            </p:nvSpPr>
            <p:spPr>
              <a:xfrm>
                <a:off x="1282387" y="1294056"/>
                <a:ext cx="1016621" cy="603178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algn="ctr">
                  <a:lnSpc>
                    <a:spcPts val="1600"/>
                  </a:lnSpc>
                  <a:defRPr sz="13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swald" pitchFamily="2" charset="0"/>
                    <a:ea typeface="Open Sans" pitchFamily="2" charset="0"/>
                    <a:cs typeface="Open Sans" pitchFamily="2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500 CLOCK</a:t>
                </a:r>
                <a:br>
                  <a:rPr kumimoji="0" lang="en-I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en-I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UNIVERSE: NIFTY500</a:t>
                </a:r>
              </a:p>
            </p:txBody>
          </p:sp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9EE37581-577F-C5CE-459E-AAFE9E31DFCA}"/>
                  </a:ext>
                </a:extLst>
              </p:cNvPr>
              <p:cNvSpPr txBox="1"/>
              <p:nvPr/>
            </p:nvSpPr>
            <p:spPr>
              <a:xfrm>
                <a:off x="1046447" y="1093874"/>
                <a:ext cx="1533618" cy="153888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algn="ctr">
                  <a:lnSpc>
                    <a:spcPts val="1200"/>
                  </a:lnSpc>
                  <a:defRPr sz="13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swald" pitchFamily="2" charset="0"/>
                    <a:ea typeface="Open Sans" pitchFamily="2" charset="0"/>
                    <a:cs typeface="Open Sans" pitchFamily="2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ts val="1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LARGE + MID + SMALL</a:t>
                </a:r>
              </a:p>
            </p:txBody>
          </p:sp>
        </p:grp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6D455901-1323-5530-8846-615F2698A1A8}"/>
              </a:ext>
            </a:extLst>
          </p:cNvPr>
          <p:cNvGrpSpPr/>
          <p:nvPr/>
        </p:nvGrpSpPr>
        <p:grpSpPr>
          <a:xfrm>
            <a:off x="3608841" y="3099841"/>
            <a:ext cx="2563709" cy="1531836"/>
            <a:chOff x="3608841" y="3099841"/>
            <a:chExt cx="2563709" cy="1531836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4CCF7850-0A8C-519B-D4B4-33F5DA294B3A}"/>
                </a:ext>
              </a:extLst>
            </p:cNvPr>
            <p:cNvSpPr txBox="1"/>
            <p:nvPr/>
          </p:nvSpPr>
          <p:spPr>
            <a:xfrm>
              <a:off x="3723540" y="4355319"/>
              <a:ext cx="2449010" cy="2763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2BDAE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itchFamily="2" charset="0"/>
                  <a:cs typeface="Segoe UI" panose="020B0502040204020203" pitchFamily="34" charset="0"/>
                </a:rPr>
                <a:t>ELIMINATE POOR QUALITY</a:t>
              </a: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CCE82953-3D29-4CA7-A561-7797769DC11A}"/>
                </a:ext>
              </a:extLst>
            </p:cNvPr>
            <p:cNvSpPr txBox="1"/>
            <p:nvPr/>
          </p:nvSpPr>
          <p:spPr>
            <a:xfrm>
              <a:off x="3608841" y="3099841"/>
              <a:ext cx="934502" cy="39799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rgbClr val="FFFFFF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VALUATION FILTERS</a:t>
              </a: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046C995-B428-4AEB-9FAD-BCA4091180E0}"/>
              </a:ext>
            </a:extLst>
          </p:cNvPr>
          <p:cNvGrpSpPr/>
          <p:nvPr/>
        </p:nvGrpSpPr>
        <p:grpSpPr>
          <a:xfrm>
            <a:off x="6061283" y="4739212"/>
            <a:ext cx="2449010" cy="1576885"/>
            <a:chOff x="6061283" y="4739212"/>
            <a:chExt cx="2449010" cy="1576885"/>
          </a:xfrm>
        </p:grpSpPr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27E5A432-0F3A-CAAE-AAB6-6E87AF11ABFE}"/>
                </a:ext>
              </a:extLst>
            </p:cNvPr>
            <p:cNvSpPr txBox="1"/>
            <p:nvPr/>
          </p:nvSpPr>
          <p:spPr>
            <a:xfrm>
              <a:off x="6064074" y="4739212"/>
              <a:ext cx="902508" cy="39799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algn="ctr">
                <a:lnSpc>
                  <a:spcPts val="1200"/>
                </a:lnSpc>
                <a:defRPr sz="13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swald" pitchFamily="2" charset="0"/>
                  <a:ea typeface="Open Sans" pitchFamily="2" charset="0"/>
                  <a:cs typeface="Open Sans" pitchFamily="2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SELECTION CRITERIA</a:t>
              </a: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5C0F4D13-9DC9-FDCB-4370-02DDE419E3FA}"/>
                </a:ext>
              </a:extLst>
            </p:cNvPr>
            <p:cNvSpPr txBox="1"/>
            <p:nvPr/>
          </p:nvSpPr>
          <p:spPr>
            <a:xfrm>
              <a:off x="6061283" y="6039739"/>
              <a:ext cx="2449010" cy="2763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2BDAE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itchFamily="2" charset="0"/>
                  <a:cs typeface="Segoe UI" panose="020B0502040204020203" pitchFamily="34" charset="0"/>
                </a:rPr>
                <a:t>SELECT GOOD COMPANIES</a:t>
              </a:r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B31F2613-4D49-AD9B-102D-462A48B25036}"/>
              </a:ext>
            </a:extLst>
          </p:cNvPr>
          <p:cNvGrpSpPr/>
          <p:nvPr/>
        </p:nvGrpSpPr>
        <p:grpSpPr>
          <a:xfrm>
            <a:off x="8509585" y="4818325"/>
            <a:ext cx="1679963" cy="1497772"/>
            <a:chOff x="8509585" y="4818325"/>
            <a:chExt cx="1679963" cy="1497772"/>
          </a:xfrm>
        </p:grpSpPr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01A51ADA-0500-4963-9EF1-D93C946315D2}"/>
                </a:ext>
              </a:extLst>
            </p:cNvPr>
            <p:cNvSpPr txBox="1"/>
            <p:nvPr/>
          </p:nvSpPr>
          <p:spPr>
            <a:xfrm>
              <a:off x="8751933" y="4818325"/>
              <a:ext cx="1105678" cy="31585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32BDAE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Fundamental Inputs</a:t>
              </a: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05730F26-2F1B-7689-7A05-361DF7D18AD5}"/>
                </a:ext>
              </a:extLst>
            </p:cNvPr>
            <p:cNvSpPr txBox="1"/>
            <p:nvPr/>
          </p:nvSpPr>
          <p:spPr>
            <a:xfrm>
              <a:off x="8509585" y="6039739"/>
              <a:ext cx="1679963" cy="2763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62" b="1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r>
                <a:rPr kumimoji="0" lang="en-I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2BDAE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itchFamily="2" charset="0"/>
                  <a:cs typeface="Segoe UI" panose="020B0502040204020203" pitchFamily="34" charset="0"/>
                </a:rPr>
                <a:t>FINAL SELECTION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928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91 1.11111E-6 L -0.00091 0.00023 C -0.00039 0.04444 -0.00352 0.03333 -0.00495 0.08079 C -0.00768 0.12708 0.00794 0.13449 0.02435 0.14375 C 0.04075 0.15092 0.0681 0.14699 0.09219 0.14699 C 0.1168 0.15046 0.12734 0.16319 0.13476 0.20648 C 0.14128 0.24305 0.15143 0.25116 0.15286 0.28611 " pathEditMode="relative" rAng="0" ptsTypes="AAAAAAA">
                                      <p:cBhvr>
                                        <p:cTn id="19" dur="1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1430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4.16667E-6 3.33333E-6 L -4.16667E-6 0.00023 C 0.00053 0.04444 0.00157 0.05162 0.00209 0.09745 C 0.00495 0.12152 0.00235 0.14236 0.03178 0.1449 C 0.06107 0.14722 0.10547 0.14699 0.12956 0.14699 C 0.15404 0.15347 0.15287 0.17569 0.15326 0.20578 C 0.15287 0.24305 0.16198 0.25833 0.16289 0.29051 " pathEditMode="relative" rAng="0" ptsTypes="AAAAAAA">
                                      <p:cBhvr>
                                        <p:cTn id="25" dur="1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1451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00013 -4.07407E-6 L -0.00013 0.00024 C 0.00026 0.04445 -0.00052 0.10024 -0.00013 0.14653 C 0.00273 0.16968 0.00742 0.18149 0.02682 0.18843 C 0.04674 0.19607 0.07851 0.19283 0.11875 0.18936 C 0.14036 0.20695 0.15117 0.21551 0.15729 0.29676 " pathEditMode="relative" rAng="0" ptsTypes="AAAAAA">
                                      <p:cBhvr>
                                        <p:cTn id="31" dur="12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1483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0.02122 0.01111 L -0.02122 0.01134 C -0.025 0.01482 -0.0289 0.01829 -0.03242 0.02246 C -0.03424 0.02431 -0.03554 0.02732 -0.03724 0.0294 C -0.03854 0.03102 -0.03997 0.03218 -0.04127 0.0338 C -0.04205 0.03449 -0.04271 0.03588 -0.04362 0.03658 C -0.04466 0.03727 -0.0457 0.0375 -0.04687 0.03796 C -0.05664 0.04792 -0.04882 0.03935 -0.0556 0.04792 C -0.05716 0.04977 -0.05898 0.05116 -0.06041 0.05347 C -0.06093 0.0544 -0.06132 0.05556 -0.06198 0.05648 C -0.06406 0.05926 -0.06614 0.06204 -0.06836 0.06482 C -0.06914 0.06597 -0.07005 0.06667 -0.0707 0.06783 C -0.07135 0.06852 -0.07174 0.06968 -0.07239 0.0706 C -0.07304 0.07153 -0.07409 0.07222 -0.07474 0.07338 C -0.07591 0.07546 -0.07695 0.07801 -0.07786 0.08056 C -0.07851 0.08195 -0.07903 0.0831 -0.07955 0.08472 C -0.08047 0.0882 -0.08034 0.09097 -0.08112 0.09468 C -0.08151 0.09676 -0.08216 0.09838 -0.08268 0.10023 C -0.08398 0.11181 -0.08424 0.11296 -0.08424 0.12871 C -0.08424 0.17917 -0.08346 0.22986 -0.08346 0.28056 L -0.08034 0.27338 " pathEditMode="relative" rAng="0" ptsTypes="AAAAAAAAAAAAAAAAAAAAA">
                                      <p:cBhvr>
                                        <p:cTn id="33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1347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08333E-6 2.22222E-6 C -0.00052 0.06782 -0.00703 0.08449 -0.0224 0.12477 C -0.03021 0.14514 -0.07149 0.17083 -0.08438 0.18866 C -0.0974 0.20578 -0.09909 0.19676 -0.1 0.23009 C -0.10039 0.26018 -0.11159 0.34097 -0.11159 0.39305 " pathEditMode="relative" rAng="0" ptsTypes="AAAAA">
                                      <p:cBhvr>
                                        <p:cTn id="39" dur="1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86" y="1965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3.54167E-6 -3.33333E-6 C -0.00052 0.06783 -0.00664 0.08473 -0.02227 0.125 C -0.03021 0.14514 -0.07578 0.17037 -0.08425 0.18866 C -0.09141 0.20371 -0.09961 0.21436 -0.10052 0.24792 C -0.10091 0.27778 -0.10091 0.33658 -0.10091 0.38866 " pathEditMode="relative" rAng="0" ptsTypes="AAAAA">
                                      <p:cBhvr>
                                        <p:cTn id="45" dur="1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1942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2.29167E-6 3.7037E-7 L -2.29167E-6 0.00023 C 0.00703 0.04259 0.01589 0.06759 0.02123 0.11111 C 0.02709 0.13449 0.03034 0.15833 0.05808 0.17037 C 0.08555 0.18148 0.16289 0.18032 0.18698 0.18032 C 0.21159 0.18634 0.21367 0.20116 0.21862 0.23356 C 0.22344 0.27199 0.22969 0.26736 0.2306 0.29954 " pathEditMode="relative" rAng="0" ptsTypes="AAAAAAA">
                                      <p:cBhvr>
                                        <p:cTn id="51" dur="1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3" y="1497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0.00065 -4.44444E-6 L -0.00065 0.00024 C -0.00065 0.04375 -0.03164 0.11806 -0.03854 0.16783 C -0.03659 0.19144 -0.04219 0.21019 -0.01381 0.2095 L 0.08737 0.21436 C 0.11601 0.22176 0.11784 0.2382 0.12304 0.27732 C 0.13125 0.3169 0.16393 0.31551 0.16536 0.34769 " pathEditMode="relative" rAng="0" ptsTypes="AAAAAAA">
                                      <p:cBhvr>
                                        <p:cTn id="57" dur="1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1738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0.00039 1.48148E-6 L -0.00039 0.00023 C -0.00039 0.04259 0.00065 0.12129 0.01107 0.17731 C 0.01745 0.21018 0.02396 0.22384 0.05156 0.22384 L 0.14727 0.22662 C 0.17487 0.24282 0.19492 0.21782 0.21862 0.32268 " pathEditMode="relative" rAng="0" ptsTypes="AAAAAA">
                                      <p:cBhvr>
                                        <p:cTn id="63" dur="12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1613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125E-6 4.44444E-6 L 3.125E-6 0.00023 C 0.00052 0.04351 -0.00261 0.03287 -0.00404 0.08055 C -0.00677 0.12662 0.00885 0.153 0.02526 0.16203 C 0.04166 0.16944 0.09218 0.16597 0.11614 0.16597 C 0.12369 0.16527 0.15234 0.16018 0.16302 0.21064 C 0.16927 0.24745 0.15143 0.24421 0.15429 0.29213 " pathEditMode="relative" rAng="0" ptsTypes="AAAAAAA">
                                      <p:cBhvr>
                                        <p:cTn id="69" dur="12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1460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039 -2.96296E-6 L -0.00039 0.00023 C -0.00039 0.04283 0.02787 0.11412 0.03841 0.17014 C 0.04453 0.20278 0.04753 0.21343 0.075 0.2132 L 0.1612 0.21667 C 0.18932 0.22361 0.21016 0.21204 0.22526 0.25162 C 0.23307 0.2882 0.23216 0.2919 0.2319 0.32176 " pathEditMode="relative" rAng="0" ptsTypes="AAAAAAA">
                                      <p:cBhvr>
                                        <p:cTn id="75" dur="1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16088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3.125E-6 -1.48148E-6 L -0.01106 0.07361 " pathEditMode="relative" rAng="0" ptsTypes="AA">
                                      <p:cBhvr>
                                        <p:cTn id="81" dur="1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35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289 0.29051 C 0.16446 0.30254 0.16368 0.35092 0.1681 0.36574 C 0.17917 0.39652 0.28685 0.37615 0.32956 0.38819 C 0.34532 0.39375 0.36706 0.43287 0.36276 0.49629 " pathEditMode="relative" rAng="0" ptsTypes="AAAA">
                                      <p:cBhvr>
                                        <p:cTn id="96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3" y="1027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15286 0.28611 L 0.15286 0.28634 C 0.1543 0.29792 0.14739 0.35324 0.14896 0.36574 C 0.15703 0.41088 0.23307 0.39167 0.26914 0.39491 C 0.30534 0.39792 0.31002 0.40717 0.31758 0.43333 C 0.32239 0.51481 0.322 0.46458 0.322 0.50486 " pathEditMode="relative" rAng="0" ptsTypes="AAAAAA">
                                      <p:cBhvr>
                                        <p:cTn id="9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5" y="1092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15546 0.32732 C 0.15664 0.34237 0.15091 0.41112 0.1681 0.42894 C 0.1983 0.45533 0.2457 0.42987 0.31562 0.45047 C 0.37083 0.47107 0.37552 0.48565 0.38242 0.55764 " pathEditMode="relative" rAng="0" ptsTypes="AAAA">
                                      <p:cBhvr>
                                        <p:cTn id="10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41" y="11505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22656 0.3213 C 0.23021 0.34259 0.22201 0.38495 0.25235 0.4088 C 0.27956 0.41505 0.36276 0.4081 0.40808 0.44028 C 0.4263 0.45556 0.45755 0.47778 0.4642 0.52755 " pathEditMode="relative" rAng="0" ptsTypes="AAAA">
                                      <p:cBhvr>
                                        <p:cTn id="10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10301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5429 0.29213 C 0.15065 0.3162 0.16263 0.34953 0.15898 0.37361 C 0.1457 0.40277 0.08906 0.39166 0.11002 0.54583 " pathEditMode="relative" rAng="0" ptsTypes="AAA">
                                      <p:cBhvr>
                                        <p:cTn id="10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" y="126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14804 0.34931 C 0.11718 0.4294 0.05455 0.43149 0.0556 0.59051 " pathEditMode="relative" rAng="0" ptsTypes="AA">
                                      <p:cBhvr>
                                        <p:cTn id="106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1206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2319 0.32176 C 0.22826 0.40949 0.2099 0.43473 0.18724 0.47361 C 0.17461 0.50718 0.17734 0.54931 0.17682 0.57662 " pathEditMode="relative" rAng="0" ptsTypes="AAA">
                                      <p:cBhvr>
                                        <p:cTn id="10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1273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138 0.32731 L 0.21602 0.42523 " pathEditMode="relative" rAng="0" ptsTypes="AA">
                                      <p:cBhvr>
                                        <p:cTn id="110" dur="7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1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41 0.52963 C 0.45443 0.55023 0.42683 0.59375 0.43451 0.6375 C 0.43451 0.66736 0.54792 0.65417 0.58151 0.6544 " pathEditMode="relative" rAng="0" ptsTypes="AAA">
                                      <p:cBhvr>
                                        <p:cTn id="125" dur="1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636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36276 0.49629 L 0.36276 0.49652 C 0.36094 0.51527 0.35378 0.59444 0.3655 0.61574 C 0.38568 0.63657 0.46198 0.6243 0.47631 0.62453 " pathEditMode="relative" rAng="0" ptsTypes="AAAA">
                                      <p:cBhvr>
                                        <p:cTn id="127" dur="1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6574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8242 0.55764 L 0.38242 0.55787 C 0.38294 0.57524 0.34974 0.62824 0.36705 0.66598 C 0.38815 0.68496 0.40546 0.675 0.42747 0.67524 " pathEditMode="relative" rAng="0" ptsTypes="AAAA">
                                      <p:cBhvr>
                                        <p:cTn id="129" dur="12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5995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32226 0.49907 L 0.32226 0.4993 C 0.32226 0.52986 0.32812 0.58102 0.33346 0.61366 C 0.3431 0.63704 0.36159 0.62917 0.37786 0.6331 " pathEditMode="relative" rAng="0" ptsTypes="AAAA">
                                      <p:cBhvr>
                                        <p:cTn id="131" dur="1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25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8" presetClass="emph" presetSubtype="0" accel="42000" decel="4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5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8" presetClass="emph" presetSubtype="0" accel="42000" decel="4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55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151 0.6544 C 0.66081 0.65694 0.73334 0.65324 0.80625 0.65833 C 0.85352 0.67199 0.85013 0.70162 0.85404 0.80255 " pathEditMode="relative" rAng="0" ptsTypes="AAA">
                                      <p:cBhvr>
                                        <p:cTn id="166" dur="1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7407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47631 0.62453 L 0.47631 0.62477 C 0.55248 0.62245 0.6418 0.63356 0.71849 0.63148 C 0.79245 0.62407 0.78256 0.73472 0.77748 0.77523 " pathEditMode="relative" rAng="0" ptsTypes="AAAA">
                                      <p:cBhvr>
                                        <p:cTn id="168" dur="1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7523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42747 0.67523 L 0.42747 0.67547 C 0.5233 0.67477 0.64466 0.66945 0.74362 0.67616 C 0.79895 0.70255 0.75989 0.81505 0.76289 0.84722 " pathEditMode="relative" rAng="0" ptsTypes="AAAA">
                                      <p:cBhvr>
                                        <p:cTn id="170" dur="12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05" y="8472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37721 0.62917 L 0.37721 0.6294 L 0.71029 0.63634 C 0.76641 0.65208 0.74401 0.75648 0.74857 0.78866 " pathEditMode="relative" rAng="0" ptsTypes="AAAA">
                                      <p:cBhvr>
                                        <p:cTn id="172" dur="1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  <p:bldP spid="184" grpId="0" animBg="1"/>
      <p:bldP spid="130" grpId="0" animBg="1"/>
      <p:bldP spid="1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TEXTLENGTH" val="2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TEXTLENGTH" val="2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TEXTLENGTH" val="3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TEXTLENGTH" val="2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TEXTLENGTH" val="3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TEXTLENGTH" val="2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3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HOR_SLIDE_ID" val="0164d0f4-9314-4a6e-a8c6-3cfbd4ad677a|782b4883-9f24-438e-b36c-2c400244a3d9|c0984238-27c0-4d50-ab47-04663c6fabc6|92363e6a-51a9-4005-8562-a4c133dd72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TEXTLENGTH" val="2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TEXTLENGTH" val="2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TEXTLENGTH" val="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TEXTLENGTH" val="3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TEXTLENGTH" val="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TEXTLENGTH" val="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TEXTLENGTH" val="2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TEXTLENGTH" val="3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LT Foods color">
      <a:dk1>
        <a:srgbClr val="000000"/>
      </a:dk1>
      <a:lt1>
        <a:srgbClr val="FFFFFF"/>
      </a:lt1>
      <a:dk2>
        <a:srgbClr val="F37020"/>
      </a:dk2>
      <a:lt2>
        <a:srgbClr val="3CAE2B"/>
      </a:lt2>
      <a:accent1>
        <a:srgbClr val="003720"/>
      </a:accent1>
      <a:accent2>
        <a:srgbClr val="462B2A"/>
      </a:accent2>
      <a:accent3>
        <a:srgbClr val="FFDD0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HelveticaNeueLT Std"/>
        <a:ea typeface=""/>
        <a:cs typeface=""/>
      </a:majorFont>
      <a:minorFont>
        <a:latin typeface="HelveticaNeueLT St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4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562</Words>
  <Application>Microsoft Office PowerPoint</Application>
  <PresentationFormat>Widescreen</PresentationFormat>
  <Paragraphs>142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30</vt:i4>
      </vt:variant>
    </vt:vector>
  </HeadingPairs>
  <TitlesOfParts>
    <vt:vector size="59" baseType="lpstr">
      <vt:lpstr>Segoe UI</vt:lpstr>
      <vt:lpstr>Calibri</vt:lpstr>
      <vt:lpstr>Roboto Light</vt:lpstr>
      <vt:lpstr>Gotham</vt:lpstr>
      <vt:lpstr>Wingdings</vt:lpstr>
      <vt:lpstr>Open Sans</vt:lpstr>
      <vt:lpstr>Tahoma</vt:lpstr>
      <vt:lpstr>Segoe UI Semibold</vt:lpstr>
      <vt:lpstr>Calibri Light</vt:lpstr>
      <vt:lpstr>Arial</vt:lpstr>
      <vt:lpstr>1_Office Theme</vt:lpstr>
      <vt:lpstr>Office Theme</vt:lpstr>
      <vt:lpstr>3_Office Theme</vt:lpstr>
      <vt:lpstr>39_Office Theme</vt:lpstr>
      <vt:lpstr>4_Office Theme</vt:lpstr>
      <vt:lpstr>5_Office Theme</vt:lpstr>
      <vt:lpstr>29_Office Theme</vt:lpstr>
      <vt:lpstr>19_Office Theme</vt:lpstr>
      <vt:lpstr>20_Office Theme</vt:lpstr>
      <vt:lpstr>26_Office Theme</vt:lpstr>
      <vt:lpstr>7_Office Theme</vt:lpstr>
      <vt:lpstr>8_Office Theme</vt:lpstr>
      <vt:lpstr>9_Office Theme</vt:lpstr>
      <vt:lpstr>10_Office Theme</vt:lpstr>
      <vt:lpstr>13_Office Theme</vt:lpstr>
      <vt:lpstr>14_Office Theme</vt:lpstr>
      <vt:lpstr>40_Office Theme</vt:lpstr>
      <vt:lpstr>41_Office Theme</vt:lpstr>
      <vt:lpstr>15_Office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Synapse Communication Design Pvt Ltd</dc:creator>
  <cp:lastModifiedBy>Synapse Communication Design Pvt Ltd</cp:lastModifiedBy>
  <cp:revision>29</cp:revision>
  <dcterms:created xsi:type="dcterms:W3CDTF">2022-06-24T05:43:27Z</dcterms:created>
  <dcterms:modified xsi:type="dcterms:W3CDTF">2022-06-28T11:23:32Z</dcterms:modified>
</cp:coreProperties>
</file>